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80" r:id="rId2"/>
  </p:sldIdLst>
  <p:sldSz cx="12192000" cy="6858000"/>
  <p:notesSz cx="6761163" cy="99425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0606"/>
    <a:srgbClr val="1D1D1D"/>
    <a:srgbClr val="0D0D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20010" autoAdjust="0"/>
    <p:restoredTop sz="98074" autoAdjust="0"/>
  </p:normalViewPr>
  <p:slideViewPr>
    <p:cSldViewPr snapToGrid="0">
      <p:cViewPr varScale="1">
        <p:scale>
          <a:sx n="128" d="100"/>
          <a:sy n="128" d="100"/>
        </p:scale>
        <p:origin x="612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091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192"/>
    </p:cViewPr>
  </p:sorterViewPr>
  <p:notesViewPr>
    <p:cSldViewPr snapToGrid="0">
      <p:cViewPr varScale="1">
        <p:scale>
          <a:sx n="43" d="100"/>
          <a:sy n="43" d="100"/>
        </p:scale>
        <p:origin x="2482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88A78F-2CB5-4066-953D-A95ED8B75AB7}" type="datetimeFigureOut">
              <a:rPr lang="zh-CN" altLang="en-US" smtClean="0"/>
              <a:pPr/>
              <a:t>2020/9/17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88F4D-8E68-48AC-8B13-9E4A4FEE927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61736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3B746C-376E-404C-80E4-E4964D476087}" type="datetimeFigureOut">
              <a:rPr lang="zh-CN" altLang="en-US" smtClean="0"/>
              <a:pPr/>
              <a:t>2020/9/17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263" y="744538"/>
            <a:ext cx="662463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67FB58-81A5-42C9-A0D7-E9232AE86B9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8168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1776-A6A3-4F4B-8673-134F3B864E80}" type="datetimeFigureOut">
              <a:rPr lang="zh-CN" altLang="en-US" smtClean="0"/>
              <a:pPr/>
              <a:t>2020/9/17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7C090-D4C3-4D50-A3B0-38548801346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1776-A6A3-4F4B-8673-134F3B864E80}" type="datetimeFigureOut">
              <a:rPr lang="zh-CN" altLang="en-US" smtClean="0"/>
              <a:pPr/>
              <a:t>2020/9/17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7C090-D4C3-4D50-A3B0-38548801346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1776-A6A3-4F4B-8673-134F3B864E80}" type="datetimeFigureOut">
              <a:rPr lang="zh-CN" altLang="en-US" smtClean="0"/>
              <a:pPr/>
              <a:t>2020/9/17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7C090-D4C3-4D50-A3B0-38548801346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1"/>
            <a:ext cx="12192000" cy="6898340"/>
          </a:xfrm>
          <a:prstGeom prst="rect">
            <a:avLst/>
          </a:prstGeom>
          <a:blipFill>
            <a:blip r:embed="rId2" cstate="print"/>
            <a:srcRect/>
            <a:stretch>
              <a:fillRect l="-335" r="-785" b="-10902"/>
            </a:stretch>
          </a:blipFill>
          <a:ln w="19050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矩形 6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占位符 9"/>
          <p:cNvSpPr>
            <a:spLocks noGrp="1"/>
          </p:cNvSpPr>
          <p:nvPr>
            <p:ph type="body" sz="quarter" idx="10" hasCustomPrompt="1"/>
          </p:nvPr>
        </p:nvSpPr>
        <p:spPr>
          <a:xfrm>
            <a:off x="1274639" y="615102"/>
            <a:ext cx="4774519" cy="14373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ADD YOUR TITLE</a:t>
            </a:r>
          </a:p>
          <a:p>
            <a:pPr lvl="0"/>
            <a:r>
              <a:rPr lang="zh-CN" altLang="en-US" dirty="0" smtClean="0"/>
              <a:t>点击此处添加标题</a:t>
            </a:r>
            <a:endParaRPr lang="en-US" altLang="zh-CN" dirty="0" smtClean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1"/>
            <a:ext cx="12192000" cy="6898340"/>
          </a:xfrm>
          <a:prstGeom prst="rect">
            <a:avLst/>
          </a:prstGeom>
          <a:blipFill>
            <a:blip r:embed="rId2" cstate="print"/>
            <a:srcRect/>
            <a:stretch>
              <a:fillRect l="-335" r="-785" b="-10902"/>
            </a:stretch>
          </a:blipFill>
          <a:ln w="19050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矩形 5"/>
          <p:cNvSpPr/>
          <p:nvPr/>
        </p:nvSpPr>
        <p:spPr>
          <a:xfrm>
            <a:off x="0" y="0"/>
            <a:ext cx="12192000" cy="7067550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10" hasCustomPrompt="1"/>
          </p:nvPr>
        </p:nvSpPr>
        <p:spPr>
          <a:xfrm>
            <a:off x="1274639" y="615102"/>
            <a:ext cx="4774519" cy="14373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 baseline="0"/>
            </a:lvl1pPr>
          </a:lstStyle>
          <a:p>
            <a:pPr lvl="0"/>
            <a:r>
              <a:rPr lang="en-US" altLang="zh-CN" dirty="0" smtClean="0"/>
              <a:t>ADD YOUR TITLE</a:t>
            </a:r>
          </a:p>
          <a:p>
            <a:pPr lvl="0"/>
            <a:r>
              <a:rPr lang="zh-CN" altLang="en-US" dirty="0" smtClean="0"/>
              <a:t>点击此处添加标题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1"/>
            <a:ext cx="12192000" cy="6898340"/>
          </a:xfrm>
          <a:prstGeom prst="rect">
            <a:avLst/>
          </a:prstGeom>
          <a:blipFill>
            <a:blip r:embed="rId2" cstate="print"/>
            <a:srcRect/>
            <a:stretch>
              <a:fillRect l="-335" r="-785" b="-10902"/>
            </a:stretch>
          </a:blipFill>
          <a:ln w="19050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矩形 6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占位符 9"/>
          <p:cNvSpPr>
            <a:spLocks noGrp="1"/>
          </p:cNvSpPr>
          <p:nvPr>
            <p:ph type="body" sz="quarter" idx="10" hasCustomPrompt="1"/>
          </p:nvPr>
        </p:nvSpPr>
        <p:spPr>
          <a:xfrm>
            <a:off x="1274639" y="615102"/>
            <a:ext cx="4774519" cy="14373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ADD YOUR TITLE</a:t>
            </a:r>
          </a:p>
          <a:p>
            <a:pPr lvl="0"/>
            <a:r>
              <a:rPr lang="zh-CN" altLang="en-US" dirty="0" smtClean="0"/>
              <a:t>点击此处添加标题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1776-A6A3-4F4B-8673-134F3B864E80}" type="datetimeFigureOut">
              <a:rPr lang="zh-CN" altLang="en-US" smtClean="0"/>
              <a:pPr/>
              <a:t>2020/9/17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7C090-D4C3-4D50-A3B0-38548801346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1776-A6A3-4F4B-8673-134F3B864E80}" type="datetimeFigureOut">
              <a:rPr lang="zh-CN" altLang="en-US" smtClean="0"/>
              <a:pPr/>
              <a:t>2020/9/17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7C090-D4C3-4D50-A3B0-38548801346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875644" y="6252175"/>
            <a:ext cx="2743200" cy="365125"/>
          </a:xfrm>
        </p:spPr>
        <p:txBody>
          <a:bodyPr/>
          <a:lstStyle/>
          <a:p>
            <a:fld id="{FB57C090-D4C3-4D50-A3B0-38548801346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803475" y="6252175"/>
            <a:ext cx="74261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tx1">
                    <a:tint val="7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en-US" altLang="zh-CN" dirty="0" smtClean="0"/>
              <a:t>Beijing Key Laboratory of Environmental Remote Sensing and Digital Cities</a:t>
            </a:r>
            <a:r>
              <a:rPr lang="zh-CN" altLang="en-US" dirty="0" smtClean="0"/>
              <a:t>（</a:t>
            </a:r>
            <a:r>
              <a:rPr lang="en-US" altLang="zh-CN" dirty="0" smtClean="0"/>
              <a:t>ERSDIC</a:t>
            </a:r>
            <a:r>
              <a:rPr lang="zh-CN" altLang="en-US" dirty="0" smtClean="0"/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1776-A6A3-4F4B-8673-134F3B864E80}" type="datetimeFigureOut">
              <a:rPr lang="zh-CN" altLang="en-US" smtClean="0"/>
              <a:pPr/>
              <a:t>2020/9/17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7C090-D4C3-4D50-A3B0-38548801346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1776-A6A3-4F4B-8673-134F3B864E80}" type="datetimeFigureOut">
              <a:rPr lang="zh-CN" altLang="en-US" smtClean="0"/>
              <a:pPr/>
              <a:t>2020/9/17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7C090-D4C3-4D50-A3B0-38548801346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1776-A6A3-4F4B-8673-134F3B864E80}" type="datetimeFigureOut">
              <a:rPr lang="zh-CN" altLang="en-US" smtClean="0"/>
              <a:pPr/>
              <a:t>2020/9/17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7C090-D4C3-4D50-A3B0-38548801346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1776-A6A3-4F4B-8673-134F3B864E80}" type="datetimeFigureOut">
              <a:rPr lang="zh-CN" altLang="en-US" smtClean="0"/>
              <a:pPr/>
              <a:t>2020/9/17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7C090-D4C3-4D50-A3B0-38548801346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1776-A6A3-4F4B-8673-134F3B864E80}" type="datetimeFigureOut">
              <a:rPr lang="zh-CN" altLang="en-US" smtClean="0"/>
              <a:pPr/>
              <a:t>2020/9/17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7C090-D4C3-4D50-A3B0-38548801346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1776-A6A3-4F4B-8673-134F3B864E80}" type="datetimeFigureOut">
              <a:rPr lang="zh-CN" altLang="en-US" smtClean="0"/>
              <a:pPr/>
              <a:t>2020/9/17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7C090-D4C3-4D50-A3B0-38548801346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1776-A6A3-4F4B-8673-134F3B864E80}" type="datetimeFigureOut">
              <a:rPr lang="zh-CN" altLang="en-US" smtClean="0"/>
              <a:pPr/>
              <a:t>2020/9/17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7C090-D4C3-4D50-A3B0-38548801346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991404"/>
            <a:ext cx="10515600" cy="9240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财务培训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2107933"/>
            <a:ext cx="10515600" cy="40690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03475" y="6252175"/>
            <a:ext cx="74261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tx1">
                    <a:tint val="7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en-US" altLang="zh-CN" dirty="0" smtClean="0"/>
              <a:t>Beijing Key Laboratory of Environmental Remote Sensing and Digital Cities</a:t>
            </a:r>
            <a:r>
              <a:rPr lang="zh-CN" altLang="en-US" dirty="0" smtClean="0"/>
              <a:t>（</a:t>
            </a:r>
            <a:r>
              <a:rPr lang="en-US" altLang="zh-CN" dirty="0" smtClean="0"/>
              <a:t>ERSDIC</a:t>
            </a:r>
            <a:r>
              <a:rPr lang="zh-CN" altLang="en-US" dirty="0" smtClean="0"/>
              <a:t>）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7C090-D4C3-4D50-A3B0-38548801346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857"/>
          <a:stretch>
            <a:fillRect/>
          </a:stretch>
        </p:blipFill>
        <p:spPr>
          <a:xfrm>
            <a:off x="1720" y="6642414"/>
            <a:ext cx="12190280" cy="215586"/>
          </a:xfrm>
          <a:prstGeom prst="rect">
            <a:avLst/>
          </a:prstGeom>
        </p:spPr>
      </p:pic>
      <p:pic>
        <p:nvPicPr>
          <p:cNvPr id="9" name="图片 8" descr="地理科学学部LOGO横版【蓝】.png"/>
          <p:cNvPicPr>
            <a:picLocks noChangeAspect="1"/>
          </p:cNvPicPr>
          <p:nvPr userDrawn="1"/>
        </p:nvPicPr>
        <p:blipFill>
          <a:blip r:embed="rId20" cstate="print"/>
          <a:stretch>
            <a:fillRect/>
          </a:stretch>
        </p:blipFill>
        <p:spPr>
          <a:xfrm>
            <a:off x="5" y="48125"/>
            <a:ext cx="4177359" cy="10443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dirty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sz="3600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     会议费报销</a:t>
            </a:r>
            <a:r>
              <a:rPr lang="zh-CN" altLang="en-US" sz="3600" dirty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材料</a:t>
            </a:r>
            <a:endParaRPr lang="zh-CN" altLang="en-US" dirty="0"/>
          </a:p>
        </p:txBody>
      </p:sp>
      <p:graphicFrame>
        <p:nvGraphicFramePr>
          <p:cNvPr id="6" name="内容占位符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4789320"/>
              </p:ext>
            </p:extLst>
          </p:nvPr>
        </p:nvGraphicFramePr>
        <p:xfrm>
          <a:off x="2152072" y="2127868"/>
          <a:ext cx="7528259" cy="3340948"/>
        </p:xfrm>
        <a:graphic>
          <a:graphicData uri="http://schemas.openxmlformats.org/drawingml/2006/table">
            <a:tbl>
              <a:tblPr/>
              <a:tblGrid>
                <a:gridCol w="4698293">
                  <a:extLst>
                    <a:ext uri="{9D8B030D-6E8A-4147-A177-3AD203B41FA5}">
                      <a16:colId xmlns:a16="http://schemas.microsoft.com/office/drawing/2014/main" xmlns="" val="1470203987"/>
                    </a:ext>
                  </a:extLst>
                </a:gridCol>
                <a:gridCol w="2829966">
                  <a:extLst>
                    <a:ext uri="{9D8B030D-6E8A-4147-A177-3AD203B41FA5}">
                      <a16:colId xmlns:a16="http://schemas.microsoft.com/office/drawing/2014/main" xmlns="" val="217031189"/>
                    </a:ext>
                  </a:extLst>
                </a:gridCol>
              </a:tblGrid>
              <a:tr h="624668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所需材料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注意事项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37416197"/>
                  </a:ext>
                </a:extLst>
              </a:tr>
              <a:tr h="478640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发票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zh-CN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如无法提供签到表，可提供参会人员名单、联系方式。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58086372"/>
                  </a:ext>
                </a:extLst>
              </a:tr>
              <a:tr h="478640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会议通知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88728255"/>
                  </a:ext>
                </a:extLst>
              </a:tr>
              <a:tr h="4786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《</a:t>
                      </a:r>
                      <a:r>
                        <a:rPr lang="zh-CN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北京师范大学国内会议预算决算表</a:t>
                      </a:r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》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93063864"/>
                  </a:ext>
                </a:extLst>
              </a:tr>
              <a:tr h="801720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参会人员签到</a:t>
                      </a:r>
                      <a:r>
                        <a:rPr lang="zh-CN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表</a:t>
                      </a:r>
                      <a:endParaRPr lang="en-US" altLang="zh-CN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  <a:p>
                      <a:pPr algn="ctr" fontAlgn="ctr"/>
                      <a:r>
                        <a:rPr lang="zh-CN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（</a:t>
                      </a:r>
                      <a:r>
                        <a:rPr lang="zh-CN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姓名、单位</a:t>
                      </a:r>
                      <a:r>
                        <a:rPr lang="zh-CN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、职务、签名）</a:t>
                      </a:r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5235572"/>
                  </a:ext>
                </a:extLst>
              </a:tr>
              <a:tr h="478640">
                <a:tc gridSpan="2">
                  <a:txBody>
                    <a:bodyPr/>
                    <a:lstStyle/>
                    <a:p>
                      <a:pPr algn="ctr" fontAlgn="ctr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96474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677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A000120141203A06KPBG</Template>
  <TotalTime>18222</TotalTime>
  <Words>43</Words>
  <Application>Microsoft Office PowerPoint</Application>
  <PresentationFormat>宽屏</PresentationFormat>
  <Paragraphs>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等线</vt:lpstr>
      <vt:lpstr>等线 Light</vt:lpstr>
      <vt:lpstr>楷体</vt:lpstr>
      <vt:lpstr>宋体</vt:lpstr>
      <vt:lpstr>Arial</vt:lpstr>
      <vt:lpstr>Calibri</vt:lpstr>
      <vt:lpstr>Office 主题​​</vt:lpstr>
      <vt:lpstr>             会议费报销材料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LJ</dc:creator>
  <cp:lastModifiedBy>Lenovo</cp:lastModifiedBy>
  <cp:revision>645</cp:revision>
  <cp:lastPrinted>2019-07-04T08:04:38Z</cp:lastPrinted>
  <dcterms:created xsi:type="dcterms:W3CDTF">2017-12-02T12:26:00Z</dcterms:created>
  <dcterms:modified xsi:type="dcterms:W3CDTF">2020-09-17T07:18:55Z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2052-10.1.0.7023</vt:lpwstr>
  </property>
</Properties>
</file>