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1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2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3.xml" ContentType="application/vnd.openxmlformats-officedocument.presentationml.notesSl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4.xml" ContentType="application/vnd.openxmlformats-officedocument.presentationml.notesSlide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5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notesSlides/notesSlide6.xml" ContentType="application/vnd.openxmlformats-officedocument.presentationml.notesSlid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notesSlides/notesSlide7.xml" ContentType="application/vnd.openxmlformats-officedocument.presentationml.notesSlide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notesSlides/notesSlide8.xml" ContentType="application/vnd.openxmlformats-officedocument.presentationml.notesSlide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notesSlides/notesSlide9.xml" ContentType="application/vnd.openxmlformats-officedocument.presentationml.notesSlide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notesSlides/notesSlide10.xml" ContentType="application/vnd.openxmlformats-officedocument.presentationml.notesSlide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11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notesSlides/notesSlide12.xml" ContentType="application/vnd.openxmlformats-officedocument.presentationml.notesSlide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notesSlides/notesSlide13.xml" ContentType="application/vnd.openxmlformats-officedocument.presentationml.notesSlide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83" r:id="rId3"/>
  </p:sldMasterIdLst>
  <p:notesMasterIdLst>
    <p:notesMasterId r:id="rId26"/>
  </p:notesMasterIdLst>
  <p:handoutMasterIdLst>
    <p:handoutMasterId r:id="rId27"/>
  </p:handoutMasterIdLst>
  <p:sldIdLst>
    <p:sldId id="571" r:id="rId4"/>
    <p:sldId id="532" r:id="rId5"/>
    <p:sldId id="570" r:id="rId6"/>
    <p:sldId id="641" r:id="rId7"/>
    <p:sldId id="644" r:id="rId8"/>
    <p:sldId id="635" r:id="rId9"/>
    <p:sldId id="636" r:id="rId10"/>
    <p:sldId id="638" r:id="rId11"/>
    <p:sldId id="639" r:id="rId12"/>
    <p:sldId id="640" r:id="rId13"/>
    <p:sldId id="655" r:id="rId14"/>
    <p:sldId id="586" r:id="rId15"/>
    <p:sldId id="590" r:id="rId16"/>
    <p:sldId id="360" r:id="rId17"/>
    <p:sldId id="651" r:id="rId18"/>
    <p:sldId id="652" r:id="rId19"/>
    <p:sldId id="587" r:id="rId20"/>
    <p:sldId id="647" r:id="rId21"/>
    <p:sldId id="648" r:id="rId22"/>
    <p:sldId id="656" r:id="rId23"/>
    <p:sldId id="653" r:id="rId24"/>
    <p:sldId id="597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5" userDrawn="1">
          <p15:clr>
            <a:srgbClr val="A4A3A4"/>
          </p15:clr>
        </p15:guide>
        <p15:guide id="2" pos="3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71"/>
    <a:srgbClr val="003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51"/>
  </p:normalViewPr>
  <p:slideViewPr>
    <p:cSldViewPr snapToGrid="0" showGuides="1">
      <p:cViewPr varScale="1">
        <p:scale>
          <a:sx n="55" d="100"/>
          <a:sy n="55" d="100"/>
        </p:scale>
        <p:origin x="45" y="1983"/>
      </p:cViewPr>
      <p:guideLst>
        <p:guide orient="horz" pos="2225"/>
        <p:guide pos="39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88EDE-32E7-4393-819B-FD4418309F24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228CD-5664-49F8-A571-0F7271DBED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7B515-25BF-4F73-8E93-34B21BB6A359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68328-BCA7-4FC2-A617-E715043FA6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19A8C-CE32-468A-A376-38152692F3E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模糊处理一下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68328-BCA7-4FC2-A617-E715043FA6E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3" Type="http://schemas.openxmlformats.org/officeDocument/2006/relationships/tags" Target="../tags/tag16.xml"/><Relationship Id="rId21" Type="http://schemas.openxmlformats.org/officeDocument/2006/relationships/slideMaster" Target="../slideMasters/slideMaster2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tags" Target="../tags/tag33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tags" Target="../tags/tag59.xml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tags" Target="../tags/tag62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32" Type="http://schemas.openxmlformats.org/officeDocument/2006/relationships/slideMaster" Target="../slideMasters/slideMaster2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tags" Target="../tags/tag61.xml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tags" Target="../tags/tag64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tags" Target="../tags/tag60.xml"/><Relationship Id="rId30" Type="http://schemas.openxmlformats.org/officeDocument/2006/relationships/tags" Target="../tags/tag6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3.jpe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6.xml"/><Relationship Id="rId9" Type="http://schemas.openxmlformats.org/officeDocument/2006/relationships/tags" Target="../tags/tag12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9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5" Type="http://schemas.openxmlformats.org/officeDocument/2006/relationships/tags" Target="../tags/tag145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5" Type="http://schemas.openxmlformats.org/officeDocument/2006/relationships/tags" Target="../tags/tag157.xml"/><Relationship Id="rId10" Type="http://schemas.openxmlformats.org/officeDocument/2006/relationships/tags" Target="../tags/tag162.xml"/><Relationship Id="rId4" Type="http://schemas.openxmlformats.org/officeDocument/2006/relationships/tags" Target="../tags/tag156.xml"/><Relationship Id="rId9" Type="http://schemas.openxmlformats.org/officeDocument/2006/relationships/tags" Target="../tags/tag16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69.xml"/><Relationship Id="rId10" Type="http://schemas.openxmlformats.org/officeDocument/2006/relationships/tags" Target="../tags/tag174.xml"/><Relationship Id="rId4" Type="http://schemas.openxmlformats.org/officeDocument/2006/relationships/tags" Target="../tags/tag168.xml"/><Relationship Id="rId9" Type="http://schemas.openxmlformats.org/officeDocument/2006/relationships/tags" Target="../tags/tag17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image" Target="../media/image3.jpeg"/><Relationship Id="rId3" Type="http://schemas.openxmlformats.org/officeDocument/2006/relationships/tags" Target="../tags/tag177.xml"/><Relationship Id="rId21" Type="http://schemas.openxmlformats.org/officeDocument/2006/relationships/tags" Target="../tags/tag195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slideMaster" Target="../slideMasters/slideMaster2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tags" Target="../tags/tag198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tags" Target="../tags/tag196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0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image" Target="../media/image5.png"/><Relationship Id="rId5" Type="http://schemas.openxmlformats.org/officeDocument/2006/relationships/tags" Target="../tags/tag215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14.xml"/><Relationship Id="rId9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image" Target="../media/image7.png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image" Target="file:///C:\Users\1V994W2\PycharmProjects\PPT_Background_Generation/pic_temp/pic_half_left.png" TargetMode="External"/><Relationship Id="rId5" Type="http://schemas.openxmlformats.org/officeDocument/2006/relationships/tags" Target="../tags/tag222.xml"/><Relationship Id="rId10" Type="http://schemas.openxmlformats.org/officeDocument/2006/relationships/image" Target="../media/image6.png"/><Relationship Id="rId4" Type="http://schemas.openxmlformats.org/officeDocument/2006/relationships/tags" Target="../tags/tag221.xml"/><Relationship Id="rId9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image" Target="../media/image5.png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30.xml"/><Relationship Id="rId10" Type="http://schemas.openxmlformats.org/officeDocument/2006/relationships/image" Target="../media/image4.png"/><Relationship Id="rId4" Type="http://schemas.openxmlformats.org/officeDocument/2006/relationships/tags" Target="../tags/tag229.xml"/><Relationship Id="rId9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image" Target="../media/image4.png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38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43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4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48.xml"/><Relationship Id="rId10" Type="http://schemas.openxmlformats.org/officeDocument/2006/relationships/image" Target="../media/image4.png"/><Relationship Id="rId4" Type="http://schemas.openxmlformats.org/officeDocument/2006/relationships/tags" Target="../tags/tag247.xml"/><Relationship Id="rId9" Type="http://schemas.openxmlformats.org/officeDocument/2006/relationships/image" Target="file:///C:\Users\1V994W2\Documents\Tencent%20Files\574576071\FileRecv\&#25340;&#35013;&#32032;&#26448;\forright\\07\subject_holdright_31,150,215_0_staid_full_0.png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4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12" Type="http://schemas.openxmlformats.org/officeDocument/2006/relationships/image" Target="../media/image5.png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57.xml"/><Relationship Id="rId10" Type="http://schemas.openxmlformats.org/officeDocument/2006/relationships/image" Target="../media/image4.png"/><Relationship Id="rId4" Type="http://schemas.openxmlformats.org/officeDocument/2006/relationships/tags" Target="../tags/tag256.xml"/><Relationship Id="rId9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image" Target="../media/image5.png"/><Relationship Id="rId5" Type="http://schemas.openxmlformats.org/officeDocument/2006/relationships/tags" Target="../tags/tag265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64.xml"/><Relationship Id="rId9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7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272.xml"/><Relationship Id="rId10" Type="http://schemas.openxmlformats.org/officeDocument/2006/relationships/image" Target="../media/image5.png"/><Relationship Id="rId4" Type="http://schemas.openxmlformats.org/officeDocument/2006/relationships/tags" Target="../tags/tag271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76.xml"/><Relationship Id="rId7" Type="http://schemas.openxmlformats.org/officeDocument/2006/relationships/tags" Target="../tags/tag280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10" Type="http://schemas.openxmlformats.org/officeDocument/2006/relationships/image" Target="file:///C:\Users\1V994W2\PycharmProjects\PPT_Background_Generation/pic_temp/pic_sup.png" TargetMode="External"/><Relationship Id="rId4" Type="http://schemas.openxmlformats.org/officeDocument/2006/relationships/tags" Target="../tags/tag277.xml"/><Relationship Id="rId9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8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285.xml"/><Relationship Id="rId10" Type="http://schemas.openxmlformats.org/officeDocument/2006/relationships/image" Target="../media/image5.png"/><Relationship Id="rId4" Type="http://schemas.openxmlformats.org/officeDocument/2006/relationships/tags" Target="../tags/tag284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89.xml"/><Relationship Id="rId7" Type="http://schemas.openxmlformats.org/officeDocument/2006/relationships/tags" Target="../tags/tag293.xml"/><Relationship Id="rId12" Type="http://schemas.openxmlformats.org/officeDocument/2006/relationships/image" Target="../media/image5.png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91.xml"/><Relationship Id="rId10" Type="http://schemas.openxmlformats.org/officeDocument/2006/relationships/image" Target="../media/image4.png"/><Relationship Id="rId4" Type="http://schemas.openxmlformats.org/officeDocument/2006/relationships/tags" Target="../tags/tag290.xml"/><Relationship Id="rId9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99.xml"/><Relationship Id="rId10" Type="http://schemas.openxmlformats.org/officeDocument/2006/relationships/image" Target="../media/image4.png"/><Relationship Id="rId4" Type="http://schemas.openxmlformats.org/officeDocument/2006/relationships/tags" Target="../tags/tag298.xml"/><Relationship Id="rId9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image" Target="../media/image5.png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image" Target="../media/image4.png"/><Relationship Id="rId5" Type="http://schemas.openxmlformats.org/officeDocument/2006/relationships/tags" Target="../tags/tag30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image" Target="../media/image5.png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image" Target="../media/image4.png"/><Relationship Id="rId5" Type="http://schemas.openxmlformats.org/officeDocument/2006/relationships/tags" Target="../tags/tag316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image" Target="../media/image4.png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322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5" Type="http://schemas.openxmlformats.org/officeDocument/2006/relationships/tags" Target="../tags/tag325.xml"/><Relationship Id="rId15" Type="http://schemas.openxmlformats.org/officeDocument/2006/relationships/image" Target="../media/image5.png"/><Relationship Id="rId10" Type="http://schemas.openxmlformats.org/officeDocument/2006/relationships/tags" Target="../tags/tag330.xml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image" Target="../media/image10.png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tags" Target="../tags/tag336.xml"/><Relationship Id="rId10" Type="http://schemas.openxmlformats.org/officeDocument/2006/relationships/image" Target="../media/image9.png"/><Relationship Id="rId4" Type="http://schemas.openxmlformats.org/officeDocument/2006/relationships/tags" Target="../tags/tag335.xml"/><Relationship Id="rId9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582394-EFA7-49E5-B0DB-EC8D603B25E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57D73D-987F-4815-914B-0B031AF394C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07451" y="346075"/>
            <a:ext cx="2760133" cy="57800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27051" y="346075"/>
            <a:ext cx="8077200" cy="57800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A4ABC2-FAEB-4D2A-A0E5-215D274876C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051" y="346075"/>
            <a:ext cx="10972800" cy="9223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94784" y="1341439"/>
            <a:ext cx="5384800" cy="478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2784" y="1341439"/>
            <a:ext cx="5384800" cy="478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3E9269-C873-41EE-845F-F24E996EE52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051" y="346075"/>
            <a:ext cx="10972800" cy="9223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94784" y="1341439"/>
            <a:ext cx="5384800" cy="478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82784" y="1341438"/>
            <a:ext cx="5384800" cy="23161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82784" y="3810001"/>
            <a:ext cx="5384800" cy="23161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E95069-2A23-44B8-B3F1-9DCD2010DBF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051" y="346075"/>
            <a:ext cx="10972800" cy="9223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94784" y="1341439"/>
            <a:ext cx="10972800" cy="478472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D79691-683C-4F5C-94C2-944C7914AA8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5"/>
            </p:custDataLst>
          </p:nvPr>
        </p:nvSpPr>
        <p:spPr>
          <a:xfrm>
            <a:off x="6761799" y="2351314"/>
            <a:ext cx="5197972" cy="1333864"/>
          </a:xfrm>
        </p:spPr>
        <p:txBody>
          <a:bodyPr vert="horz" wrap="square" lIns="0" tIns="0" rIns="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72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6"/>
            </p:custDataLst>
          </p:nvPr>
        </p:nvSpPr>
        <p:spPr>
          <a:xfrm>
            <a:off x="6761797" y="3831591"/>
            <a:ext cx="5197971" cy="479152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63867" y="1816314"/>
            <a:ext cx="87979" cy="8797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Oval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12112" y="2213632"/>
            <a:ext cx="79464" cy="794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Oval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21967" y="2131330"/>
            <a:ext cx="62436" cy="624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Oval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424962" y="1129520"/>
            <a:ext cx="34056" cy="425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084403" y="1560895"/>
            <a:ext cx="39732" cy="39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782548" y="888290"/>
            <a:ext cx="85140" cy="8797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61341" y="1359397"/>
            <a:ext cx="150414" cy="147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634973" y="1742526"/>
            <a:ext cx="113520" cy="1220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822280" y="2100113"/>
            <a:ext cx="59599" cy="595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512939" y="2273229"/>
            <a:ext cx="93655" cy="936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359687" y="2537163"/>
            <a:ext cx="85140" cy="851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171352" y="2415128"/>
            <a:ext cx="127710" cy="1220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7"/>
            </p:custDataLst>
          </p:nvPr>
        </p:nvSpPr>
        <p:spPr>
          <a:xfrm>
            <a:off x="3389630" y="2974340"/>
            <a:ext cx="5378450" cy="507365"/>
          </a:xfrm>
        </p:spPr>
        <p:txBody>
          <a:bodyPr tIns="0" bIns="46800" anchor="t">
            <a:normAutofit/>
          </a:bodyPr>
          <a:lstStyle>
            <a:lvl1pPr marL="0" indent="0" algn="dist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8"/>
            </p:custDataLst>
          </p:nvPr>
        </p:nvSpPr>
        <p:spPr>
          <a:xfrm>
            <a:off x="3395345" y="1788160"/>
            <a:ext cx="5401310" cy="1126490"/>
          </a:xfrm>
        </p:spPr>
        <p:txBody>
          <a:bodyPr bIns="0" anchor="b" anchorCtr="0">
            <a:normAutofit/>
          </a:bodyPr>
          <a:lstStyle>
            <a:lvl1pPr algn="dist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19"/>
            </p:custDataLst>
          </p:nvPr>
        </p:nvSpPr>
        <p:spPr>
          <a:xfrm>
            <a:off x="4843911" y="4107023"/>
            <a:ext cx="2492570" cy="43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vert="horz" bIns="46800" anchor="ctr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20"/>
            </p:custDataLst>
          </p:nvPr>
        </p:nvSpPr>
        <p:spPr>
          <a:xfrm>
            <a:off x="4843911" y="4668239"/>
            <a:ext cx="2492570" cy="432000"/>
          </a:xfrm>
        </p:spPr>
        <p:txBody>
          <a:bodyPr vert="horz" bIns="46800"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191060" y="4818743"/>
            <a:ext cx="789319" cy="1465942"/>
            <a:chOff x="2592136" y="4807149"/>
            <a:chExt cx="1277095" cy="1734013"/>
          </a:xfrm>
        </p:grpSpPr>
        <p:sp>
          <p:nvSpPr>
            <p:cNvPr id="8" name="Oval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734036" y="5735173"/>
              <a:ext cx="87979" cy="879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82281" y="6132491"/>
              <a:ext cx="79464" cy="794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592136" y="6050189"/>
              <a:ext cx="62436" cy="624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1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95131" y="5048379"/>
              <a:ext cx="34056" cy="425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1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654572" y="5479754"/>
              <a:ext cx="39732" cy="397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352717" y="4807149"/>
              <a:ext cx="85140" cy="879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531510" y="5278256"/>
              <a:ext cx="150414" cy="1475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205142" y="5661385"/>
              <a:ext cx="113520" cy="1220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392449" y="6018972"/>
              <a:ext cx="59599" cy="595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1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083108" y="6192088"/>
              <a:ext cx="93655" cy="9365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1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29856" y="6456022"/>
              <a:ext cx="85140" cy="851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18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741521" y="6333987"/>
              <a:ext cx="127710" cy="1220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>
            <p:custDataLst>
              <p:tags r:id="rId2"/>
            </p:custDataLst>
          </p:nvPr>
        </p:nvGrpSpPr>
        <p:grpSpPr>
          <a:xfrm>
            <a:off x="10270194" y="1962349"/>
            <a:ext cx="1277095" cy="1734013"/>
            <a:chOff x="9689623" y="2151035"/>
            <a:chExt cx="1277095" cy="1734013"/>
          </a:xfrm>
        </p:grpSpPr>
        <p:sp>
          <p:nvSpPr>
            <p:cNvPr id="21" name="Oval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831523" y="3079059"/>
              <a:ext cx="87979" cy="879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879768" y="3476377"/>
              <a:ext cx="79464" cy="794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689623" y="3394075"/>
              <a:ext cx="62436" cy="624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0092618" y="2392265"/>
              <a:ext cx="34056" cy="425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752059" y="2823640"/>
              <a:ext cx="39732" cy="397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0450204" y="2151035"/>
              <a:ext cx="85140" cy="879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628997" y="2622142"/>
              <a:ext cx="150414" cy="1475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302629" y="3005271"/>
              <a:ext cx="113520" cy="1220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0489936" y="3362858"/>
              <a:ext cx="59599" cy="595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1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180595" y="3535974"/>
              <a:ext cx="93655" cy="9365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0027343" y="3799908"/>
              <a:ext cx="85140" cy="851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839008" y="3677873"/>
              <a:ext cx="127710" cy="1220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669925" y="1130300"/>
            <a:ext cx="10850563" cy="500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550714" y="3195553"/>
            <a:ext cx="5419185" cy="844550"/>
          </a:xfrm>
        </p:spPr>
        <p:txBody>
          <a:bodyPr lIns="90000" tIns="46800" bIns="46800" anchor="b">
            <a:normAutofit/>
          </a:bodyPr>
          <a:lstStyle>
            <a:lvl1pPr algn="ctr"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3550714" y="4125753"/>
            <a:ext cx="5419185" cy="1188885"/>
          </a:xfrm>
        </p:spPr>
        <p:txBody>
          <a:bodyPr lIns="90000" tIns="46800" bIns="46800"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09600" y="201370"/>
            <a:ext cx="7183315" cy="606669"/>
          </a:xfrm>
        </p:spPr>
        <p:txBody>
          <a:bodyPr/>
          <a:lstStyle>
            <a:lvl1pPr marL="0" indent="0" algn="l">
              <a:buNone/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/>
              <a:t>标题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9A421C-8500-4C0D-B443-00812B0D31F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2024/2/29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3091544" y="2638199"/>
            <a:ext cx="6008914" cy="1788658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4"/>
          <p:cNvSpPr/>
          <p:nvPr userDrawn="1">
            <p:custDataLst>
              <p:tags r:id="rId1"/>
            </p:custDataLst>
          </p:nvPr>
        </p:nvSpPr>
        <p:spPr>
          <a:xfrm rot="16200000">
            <a:off x="-634365" y="5344160"/>
            <a:ext cx="2199640" cy="828040"/>
          </a:xfrm>
          <a:custGeom>
            <a:avLst/>
            <a:gdLst>
              <a:gd name="connsiteX0" fmla="*/ 0 w 3299658"/>
              <a:gd name="connsiteY0" fmla="*/ 269299 h 1077196"/>
              <a:gd name="connsiteX1" fmla="*/ 2761060 w 3299658"/>
              <a:gd name="connsiteY1" fmla="*/ 269299 h 1077196"/>
              <a:gd name="connsiteX2" fmla="*/ 2761060 w 3299658"/>
              <a:gd name="connsiteY2" fmla="*/ 0 h 1077196"/>
              <a:gd name="connsiteX3" fmla="*/ 3299658 w 3299658"/>
              <a:gd name="connsiteY3" fmla="*/ 538598 h 1077196"/>
              <a:gd name="connsiteX4" fmla="*/ 2761060 w 3299658"/>
              <a:gd name="connsiteY4" fmla="*/ 1077196 h 1077196"/>
              <a:gd name="connsiteX5" fmla="*/ 2761060 w 3299658"/>
              <a:gd name="connsiteY5" fmla="*/ 807897 h 1077196"/>
              <a:gd name="connsiteX6" fmla="*/ 0 w 3299658"/>
              <a:gd name="connsiteY6" fmla="*/ 807897 h 1077196"/>
              <a:gd name="connsiteX7" fmla="*/ 0 w 3299658"/>
              <a:gd name="connsiteY7" fmla="*/ 269299 h 107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658" h="1077196">
                <a:moveTo>
                  <a:pt x="0" y="269299"/>
                </a:moveTo>
                <a:lnTo>
                  <a:pt x="2761060" y="269299"/>
                </a:lnTo>
                <a:lnTo>
                  <a:pt x="2761060" y="0"/>
                </a:lnTo>
                <a:lnTo>
                  <a:pt x="3299658" y="538598"/>
                </a:lnTo>
                <a:lnTo>
                  <a:pt x="2761060" y="1077196"/>
                </a:lnTo>
                <a:lnTo>
                  <a:pt x="2761060" y="807897"/>
                </a:lnTo>
                <a:lnTo>
                  <a:pt x="0" y="807897"/>
                </a:lnTo>
                <a:lnTo>
                  <a:pt x="0" y="26929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349309" rIns="523299" bIns="440304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 userDrawn="1">
            <p:custDataLst>
              <p:tags r:id="rId2"/>
            </p:custDataLst>
          </p:nvPr>
        </p:nvGrpSpPr>
        <p:grpSpPr>
          <a:xfrm>
            <a:off x="11635058" y="253144"/>
            <a:ext cx="420495" cy="269282"/>
            <a:chOff x="11382102" y="604536"/>
            <a:chExt cx="420495" cy="269282"/>
          </a:xfrm>
        </p:grpSpPr>
        <p:sp>
          <p:nvSpPr>
            <p:cNvPr id="28" name="Line 1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11382102" y="604536"/>
              <a:ext cx="420495" cy="0"/>
            </a:xfrm>
            <a:prstGeom prst="line">
              <a:avLst/>
            </a:prstGeom>
            <a:noFill/>
            <a:ln w="38100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11608525" y="739177"/>
              <a:ext cx="194072" cy="0"/>
            </a:xfrm>
            <a:prstGeom prst="line">
              <a:avLst/>
            </a:prstGeom>
            <a:noFill/>
            <a:ln w="38100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Line 1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1500972" y="873818"/>
              <a:ext cx="301625" cy="0"/>
            </a:xfrm>
            <a:prstGeom prst="line">
              <a:avLst/>
            </a:prstGeom>
            <a:noFill/>
            <a:ln w="38100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4"/>
          <p:cNvSpPr/>
          <p:nvPr userDrawn="1">
            <p:custDataLst>
              <p:tags r:id="rId1"/>
            </p:custDataLst>
          </p:nvPr>
        </p:nvSpPr>
        <p:spPr>
          <a:xfrm rot="16200000">
            <a:off x="10678160" y="5344160"/>
            <a:ext cx="2199640" cy="828040"/>
          </a:xfrm>
          <a:custGeom>
            <a:avLst/>
            <a:gdLst>
              <a:gd name="connsiteX0" fmla="*/ 0 w 3299658"/>
              <a:gd name="connsiteY0" fmla="*/ 269299 h 1077196"/>
              <a:gd name="connsiteX1" fmla="*/ 2761060 w 3299658"/>
              <a:gd name="connsiteY1" fmla="*/ 269299 h 1077196"/>
              <a:gd name="connsiteX2" fmla="*/ 2761060 w 3299658"/>
              <a:gd name="connsiteY2" fmla="*/ 0 h 1077196"/>
              <a:gd name="connsiteX3" fmla="*/ 3299658 w 3299658"/>
              <a:gd name="connsiteY3" fmla="*/ 538598 h 1077196"/>
              <a:gd name="connsiteX4" fmla="*/ 2761060 w 3299658"/>
              <a:gd name="connsiteY4" fmla="*/ 1077196 h 1077196"/>
              <a:gd name="connsiteX5" fmla="*/ 2761060 w 3299658"/>
              <a:gd name="connsiteY5" fmla="*/ 807897 h 1077196"/>
              <a:gd name="connsiteX6" fmla="*/ 0 w 3299658"/>
              <a:gd name="connsiteY6" fmla="*/ 807897 h 1077196"/>
              <a:gd name="connsiteX7" fmla="*/ 0 w 3299658"/>
              <a:gd name="connsiteY7" fmla="*/ 269299 h 107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658" h="1077196">
                <a:moveTo>
                  <a:pt x="0" y="269299"/>
                </a:moveTo>
                <a:lnTo>
                  <a:pt x="2761060" y="269299"/>
                </a:lnTo>
                <a:lnTo>
                  <a:pt x="2761060" y="0"/>
                </a:lnTo>
                <a:lnTo>
                  <a:pt x="3299658" y="538598"/>
                </a:lnTo>
                <a:lnTo>
                  <a:pt x="2761060" y="1077196"/>
                </a:lnTo>
                <a:lnTo>
                  <a:pt x="2761060" y="807897"/>
                </a:lnTo>
                <a:lnTo>
                  <a:pt x="0" y="807897"/>
                </a:lnTo>
                <a:lnTo>
                  <a:pt x="0" y="26929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349309" rIns="523299" bIns="440304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23" name="组合 22"/>
          <p:cNvGrpSpPr/>
          <p:nvPr userDrawn="1">
            <p:custDataLst>
              <p:tags r:id="rId3"/>
            </p:custDataLst>
          </p:nvPr>
        </p:nvGrpSpPr>
        <p:grpSpPr>
          <a:xfrm flipH="1">
            <a:off x="162513" y="206154"/>
            <a:ext cx="420495" cy="269282"/>
            <a:chOff x="11382102" y="604536"/>
            <a:chExt cx="420495" cy="269282"/>
          </a:xfrm>
        </p:grpSpPr>
        <p:sp>
          <p:nvSpPr>
            <p:cNvPr id="28" name="Line 1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1382102" y="604536"/>
              <a:ext cx="420495" cy="0"/>
            </a:xfrm>
            <a:prstGeom prst="line">
              <a:avLst/>
            </a:prstGeom>
            <a:noFill/>
            <a:ln w="38100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11608525" y="739177"/>
              <a:ext cx="194072" cy="0"/>
            </a:xfrm>
            <a:prstGeom prst="line">
              <a:avLst/>
            </a:prstGeom>
            <a:noFill/>
            <a:ln w="38100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Line 18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1500972" y="873818"/>
              <a:ext cx="301625" cy="0"/>
            </a:xfrm>
            <a:prstGeom prst="line">
              <a:avLst/>
            </a:prstGeom>
            <a:noFill/>
            <a:ln w="38100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74D799-FF2E-4D12-AB0A-3F2A451565ED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gray">
          <a:xfrm>
            <a:off x="408518" y="836613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kumimoji="1" lang="zh-CN" altLang="zh-CN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6" name="任意多边形: 形状 4"/>
          <p:cNvSpPr/>
          <p:nvPr userDrawn="1">
            <p:custDataLst>
              <p:tags r:id="rId2"/>
            </p:custDataLst>
          </p:nvPr>
        </p:nvSpPr>
        <p:spPr>
          <a:xfrm rot="16200000">
            <a:off x="-685800" y="5344160"/>
            <a:ext cx="2199640" cy="828040"/>
          </a:xfrm>
          <a:custGeom>
            <a:avLst/>
            <a:gdLst>
              <a:gd name="connsiteX0" fmla="*/ 0 w 3299658"/>
              <a:gd name="connsiteY0" fmla="*/ 269299 h 1077196"/>
              <a:gd name="connsiteX1" fmla="*/ 2761060 w 3299658"/>
              <a:gd name="connsiteY1" fmla="*/ 269299 h 1077196"/>
              <a:gd name="connsiteX2" fmla="*/ 2761060 w 3299658"/>
              <a:gd name="connsiteY2" fmla="*/ 0 h 1077196"/>
              <a:gd name="connsiteX3" fmla="*/ 3299658 w 3299658"/>
              <a:gd name="connsiteY3" fmla="*/ 538598 h 1077196"/>
              <a:gd name="connsiteX4" fmla="*/ 2761060 w 3299658"/>
              <a:gd name="connsiteY4" fmla="*/ 1077196 h 1077196"/>
              <a:gd name="connsiteX5" fmla="*/ 2761060 w 3299658"/>
              <a:gd name="connsiteY5" fmla="*/ 807897 h 1077196"/>
              <a:gd name="connsiteX6" fmla="*/ 0 w 3299658"/>
              <a:gd name="connsiteY6" fmla="*/ 807897 h 1077196"/>
              <a:gd name="connsiteX7" fmla="*/ 0 w 3299658"/>
              <a:gd name="connsiteY7" fmla="*/ 269299 h 107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658" h="1077196">
                <a:moveTo>
                  <a:pt x="0" y="269299"/>
                </a:moveTo>
                <a:lnTo>
                  <a:pt x="2761060" y="269299"/>
                </a:lnTo>
                <a:lnTo>
                  <a:pt x="2761060" y="0"/>
                </a:lnTo>
                <a:lnTo>
                  <a:pt x="3299658" y="538598"/>
                </a:lnTo>
                <a:lnTo>
                  <a:pt x="2761060" y="1077196"/>
                </a:lnTo>
                <a:lnTo>
                  <a:pt x="2761060" y="807897"/>
                </a:lnTo>
                <a:lnTo>
                  <a:pt x="0" y="807897"/>
                </a:lnTo>
                <a:lnTo>
                  <a:pt x="0" y="26929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349309" rIns="523299" bIns="440304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 userDrawn="1">
            <p:custDataLst>
              <p:tags r:id="rId3"/>
            </p:custDataLst>
          </p:nvPr>
        </p:nvGrpSpPr>
        <p:grpSpPr>
          <a:xfrm>
            <a:off x="11635058" y="253144"/>
            <a:ext cx="420495" cy="269282"/>
            <a:chOff x="11382102" y="604536"/>
            <a:chExt cx="420495" cy="269282"/>
          </a:xfrm>
        </p:grpSpPr>
        <p:sp>
          <p:nvSpPr>
            <p:cNvPr id="28" name="Line 1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1382102" y="604536"/>
              <a:ext cx="420495" cy="0"/>
            </a:xfrm>
            <a:prstGeom prst="line">
              <a:avLst/>
            </a:prstGeom>
            <a:noFill/>
            <a:ln w="38100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11608525" y="739177"/>
              <a:ext cx="194072" cy="0"/>
            </a:xfrm>
            <a:prstGeom prst="line">
              <a:avLst/>
            </a:prstGeom>
            <a:noFill/>
            <a:ln w="38100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Line 18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1500972" y="873818"/>
              <a:ext cx="301625" cy="0"/>
            </a:xfrm>
            <a:prstGeom prst="line">
              <a:avLst/>
            </a:prstGeom>
            <a:noFill/>
            <a:ln w="38100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4"/>
          <p:cNvSpPr/>
          <p:nvPr userDrawn="1">
            <p:custDataLst>
              <p:tags r:id="rId1"/>
            </p:custDataLst>
          </p:nvPr>
        </p:nvSpPr>
        <p:spPr>
          <a:xfrm rot="5400000">
            <a:off x="-685800" y="685800"/>
            <a:ext cx="2199640" cy="828040"/>
          </a:xfrm>
          <a:custGeom>
            <a:avLst/>
            <a:gdLst>
              <a:gd name="connsiteX0" fmla="*/ 0 w 3299658"/>
              <a:gd name="connsiteY0" fmla="*/ 269299 h 1077196"/>
              <a:gd name="connsiteX1" fmla="*/ 2761060 w 3299658"/>
              <a:gd name="connsiteY1" fmla="*/ 269299 h 1077196"/>
              <a:gd name="connsiteX2" fmla="*/ 2761060 w 3299658"/>
              <a:gd name="connsiteY2" fmla="*/ 0 h 1077196"/>
              <a:gd name="connsiteX3" fmla="*/ 3299658 w 3299658"/>
              <a:gd name="connsiteY3" fmla="*/ 538598 h 1077196"/>
              <a:gd name="connsiteX4" fmla="*/ 2761060 w 3299658"/>
              <a:gd name="connsiteY4" fmla="*/ 1077196 h 1077196"/>
              <a:gd name="connsiteX5" fmla="*/ 2761060 w 3299658"/>
              <a:gd name="connsiteY5" fmla="*/ 807897 h 1077196"/>
              <a:gd name="connsiteX6" fmla="*/ 0 w 3299658"/>
              <a:gd name="connsiteY6" fmla="*/ 807897 h 1077196"/>
              <a:gd name="connsiteX7" fmla="*/ 0 w 3299658"/>
              <a:gd name="connsiteY7" fmla="*/ 269299 h 107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658" h="1077196">
                <a:moveTo>
                  <a:pt x="0" y="269299"/>
                </a:moveTo>
                <a:lnTo>
                  <a:pt x="2761060" y="269299"/>
                </a:lnTo>
                <a:lnTo>
                  <a:pt x="2761060" y="0"/>
                </a:lnTo>
                <a:lnTo>
                  <a:pt x="3299658" y="538598"/>
                </a:lnTo>
                <a:lnTo>
                  <a:pt x="2761060" y="1077196"/>
                </a:lnTo>
                <a:lnTo>
                  <a:pt x="2761060" y="807897"/>
                </a:lnTo>
                <a:lnTo>
                  <a:pt x="0" y="807897"/>
                </a:lnTo>
                <a:lnTo>
                  <a:pt x="0" y="26929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349309" rIns="523299" bIns="440304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23" name="组合 22"/>
          <p:cNvGrpSpPr/>
          <p:nvPr userDrawn="1">
            <p:custDataLst>
              <p:tags r:id="rId3"/>
            </p:custDataLst>
          </p:nvPr>
        </p:nvGrpSpPr>
        <p:grpSpPr>
          <a:xfrm>
            <a:off x="11691573" y="6434234"/>
            <a:ext cx="420495" cy="269282"/>
            <a:chOff x="11382102" y="604536"/>
            <a:chExt cx="420495" cy="269282"/>
          </a:xfrm>
        </p:grpSpPr>
        <p:sp>
          <p:nvSpPr>
            <p:cNvPr id="28" name="Line 1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1382102" y="604536"/>
              <a:ext cx="420495" cy="0"/>
            </a:xfrm>
            <a:prstGeom prst="line">
              <a:avLst/>
            </a:prstGeom>
            <a:noFill/>
            <a:ln w="38100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11608525" y="739177"/>
              <a:ext cx="194072" cy="0"/>
            </a:xfrm>
            <a:prstGeom prst="line">
              <a:avLst/>
            </a:prstGeom>
            <a:noFill/>
            <a:ln w="38100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Line 18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1500972" y="873818"/>
              <a:ext cx="301625" cy="0"/>
            </a:xfrm>
            <a:prstGeom prst="line">
              <a:avLst/>
            </a:prstGeom>
            <a:noFill/>
            <a:ln w="38100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4"/>
          <p:cNvSpPr/>
          <p:nvPr userDrawn="1">
            <p:custDataLst>
              <p:tags r:id="rId1"/>
            </p:custDataLst>
          </p:nvPr>
        </p:nvSpPr>
        <p:spPr>
          <a:xfrm rot="16200000">
            <a:off x="10745470" y="5344160"/>
            <a:ext cx="2199640" cy="828040"/>
          </a:xfrm>
          <a:custGeom>
            <a:avLst/>
            <a:gdLst>
              <a:gd name="connsiteX0" fmla="*/ 0 w 3299658"/>
              <a:gd name="connsiteY0" fmla="*/ 269299 h 1077196"/>
              <a:gd name="connsiteX1" fmla="*/ 2761060 w 3299658"/>
              <a:gd name="connsiteY1" fmla="*/ 269299 h 1077196"/>
              <a:gd name="connsiteX2" fmla="*/ 2761060 w 3299658"/>
              <a:gd name="connsiteY2" fmla="*/ 0 h 1077196"/>
              <a:gd name="connsiteX3" fmla="*/ 3299658 w 3299658"/>
              <a:gd name="connsiteY3" fmla="*/ 538598 h 1077196"/>
              <a:gd name="connsiteX4" fmla="*/ 2761060 w 3299658"/>
              <a:gd name="connsiteY4" fmla="*/ 1077196 h 1077196"/>
              <a:gd name="connsiteX5" fmla="*/ 2761060 w 3299658"/>
              <a:gd name="connsiteY5" fmla="*/ 807897 h 1077196"/>
              <a:gd name="connsiteX6" fmla="*/ 0 w 3299658"/>
              <a:gd name="connsiteY6" fmla="*/ 807897 h 1077196"/>
              <a:gd name="connsiteX7" fmla="*/ 0 w 3299658"/>
              <a:gd name="connsiteY7" fmla="*/ 269299 h 107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658" h="1077196">
                <a:moveTo>
                  <a:pt x="0" y="269299"/>
                </a:moveTo>
                <a:lnTo>
                  <a:pt x="2761060" y="269299"/>
                </a:lnTo>
                <a:lnTo>
                  <a:pt x="2761060" y="0"/>
                </a:lnTo>
                <a:lnTo>
                  <a:pt x="3299658" y="538598"/>
                </a:lnTo>
                <a:lnTo>
                  <a:pt x="2761060" y="1077196"/>
                </a:lnTo>
                <a:lnTo>
                  <a:pt x="2761060" y="807897"/>
                </a:lnTo>
                <a:lnTo>
                  <a:pt x="0" y="807897"/>
                </a:lnTo>
                <a:lnTo>
                  <a:pt x="0" y="26929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349309" rIns="523299" bIns="440304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6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8" name="任意多边形: 形状 4"/>
          <p:cNvSpPr/>
          <p:nvPr userDrawn="1">
            <p:custDataLst>
              <p:tags r:id="rId4"/>
            </p:custDataLst>
          </p:nvPr>
        </p:nvSpPr>
        <p:spPr>
          <a:xfrm rot="16200000">
            <a:off x="-634365" y="5344160"/>
            <a:ext cx="2199640" cy="828040"/>
          </a:xfrm>
          <a:custGeom>
            <a:avLst/>
            <a:gdLst>
              <a:gd name="connsiteX0" fmla="*/ 0 w 3299658"/>
              <a:gd name="connsiteY0" fmla="*/ 269299 h 1077196"/>
              <a:gd name="connsiteX1" fmla="*/ 2761060 w 3299658"/>
              <a:gd name="connsiteY1" fmla="*/ 269299 h 1077196"/>
              <a:gd name="connsiteX2" fmla="*/ 2761060 w 3299658"/>
              <a:gd name="connsiteY2" fmla="*/ 0 h 1077196"/>
              <a:gd name="connsiteX3" fmla="*/ 3299658 w 3299658"/>
              <a:gd name="connsiteY3" fmla="*/ 538598 h 1077196"/>
              <a:gd name="connsiteX4" fmla="*/ 2761060 w 3299658"/>
              <a:gd name="connsiteY4" fmla="*/ 1077196 h 1077196"/>
              <a:gd name="connsiteX5" fmla="*/ 2761060 w 3299658"/>
              <a:gd name="connsiteY5" fmla="*/ 807897 h 1077196"/>
              <a:gd name="connsiteX6" fmla="*/ 0 w 3299658"/>
              <a:gd name="connsiteY6" fmla="*/ 807897 h 1077196"/>
              <a:gd name="connsiteX7" fmla="*/ 0 w 3299658"/>
              <a:gd name="connsiteY7" fmla="*/ 269299 h 107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658" h="1077196">
                <a:moveTo>
                  <a:pt x="0" y="269299"/>
                </a:moveTo>
                <a:lnTo>
                  <a:pt x="2761060" y="269299"/>
                </a:lnTo>
                <a:lnTo>
                  <a:pt x="2761060" y="0"/>
                </a:lnTo>
                <a:lnTo>
                  <a:pt x="3299658" y="538598"/>
                </a:lnTo>
                <a:lnTo>
                  <a:pt x="2761060" y="1077196"/>
                </a:lnTo>
                <a:lnTo>
                  <a:pt x="2761060" y="807897"/>
                </a:lnTo>
                <a:lnTo>
                  <a:pt x="0" y="807897"/>
                </a:lnTo>
                <a:lnTo>
                  <a:pt x="0" y="26929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349309" rIns="523299" bIns="440304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Oval 7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9163867" y="1816314"/>
            <a:ext cx="87979" cy="8797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8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9212112" y="2213632"/>
            <a:ext cx="79464" cy="794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9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9021967" y="2131330"/>
            <a:ext cx="62436" cy="624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10"/>
          <p:cNvSpPr>
            <a:spLocks noChangeArrowheads="1"/>
          </p:cNvSpPr>
          <p:nvPr userDrawn="1">
            <p:custDataLst>
              <p:tags r:id="rId11"/>
            </p:custDataLst>
          </p:nvPr>
        </p:nvSpPr>
        <p:spPr bwMode="auto">
          <a:xfrm>
            <a:off x="9424962" y="1129520"/>
            <a:ext cx="34056" cy="425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1"/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auto">
          <a:xfrm>
            <a:off x="9084403" y="1560895"/>
            <a:ext cx="39732" cy="39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2"/>
          <p:cNvSpPr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9782548" y="888290"/>
            <a:ext cx="85140" cy="8797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3"/>
          <p:cNvSpPr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9961341" y="1359397"/>
            <a:ext cx="150414" cy="147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4"/>
          <p:cNvSpPr>
            <a:spLocks noChangeArrowheads="1"/>
          </p:cNvSpPr>
          <p:nvPr userDrawn="1">
            <p:custDataLst>
              <p:tags r:id="rId15"/>
            </p:custDataLst>
          </p:nvPr>
        </p:nvSpPr>
        <p:spPr bwMode="auto">
          <a:xfrm>
            <a:off x="9634973" y="1742526"/>
            <a:ext cx="113520" cy="1220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5"/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auto">
          <a:xfrm>
            <a:off x="9822280" y="2100113"/>
            <a:ext cx="59599" cy="595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6"/>
          <p:cNvSpPr>
            <a:spLocks noChangeArrowheads="1"/>
          </p:cNvSpPr>
          <p:nvPr userDrawn="1">
            <p:custDataLst>
              <p:tags r:id="rId17"/>
            </p:custDataLst>
          </p:nvPr>
        </p:nvSpPr>
        <p:spPr bwMode="auto">
          <a:xfrm>
            <a:off x="9512939" y="2273229"/>
            <a:ext cx="93655" cy="936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7"/>
          <p:cNvSpPr>
            <a:spLocks noChangeArrowheads="1"/>
          </p:cNvSpPr>
          <p:nvPr userDrawn="1">
            <p:custDataLst>
              <p:tags r:id="rId18"/>
            </p:custDataLst>
          </p:nvPr>
        </p:nvSpPr>
        <p:spPr bwMode="auto">
          <a:xfrm>
            <a:off x="9359687" y="2537163"/>
            <a:ext cx="85140" cy="851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8"/>
          <p:cNvSpPr>
            <a:spLocks noChangeArrowheads="1"/>
          </p:cNvSpPr>
          <p:nvPr userDrawn="1">
            <p:custDataLst>
              <p:tags r:id="rId19"/>
            </p:custDataLst>
          </p:nvPr>
        </p:nvSpPr>
        <p:spPr bwMode="auto">
          <a:xfrm>
            <a:off x="10171352" y="2415128"/>
            <a:ext cx="127710" cy="1220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23" name="组合 22"/>
          <p:cNvGrpSpPr/>
          <p:nvPr userDrawn="1">
            <p:custDataLst>
              <p:tags r:id="rId21"/>
            </p:custDataLst>
          </p:nvPr>
        </p:nvGrpSpPr>
        <p:grpSpPr>
          <a:xfrm>
            <a:off x="11635058" y="253144"/>
            <a:ext cx="420495" cy="269282"/>
            <a:chOff x="11382102" y="604536"/>
            <a:chExt cx="420495" cy="269282"/>
          </a:xfrm>
        </p:grpSpPr>
        <p:sp>
          <p:nvSpPr>
            <p:cNvPr id="28" name="Line 1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11382102" y="604536"/>
              <a:ext cx="420495" cy="0"/>
            </a:xfrm>
            <a:prstGeom prst="line">
              <a:avLst/>
            </a:prstGeom>
            <a:noFill/>
            <a:ln w="38100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11608525" y="739177"/>
              <a:ext cx="194072" cy="0"/>
            </a:xfrm>
            <a:prstGeom prst="line">
              <a:avLst/>
            </a:prstGeom>
            <a:noFill/>
            <a:ln w="38100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Line 1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11500972" y="873818"/>
              <a:ext cx="301625" cy="0"/>
            </a:xfrm>
            <a:prstGeom prst="line">
              <a:avLst/>
            </a:prstGeom>
            <a:noFill/>
            <a:ln w="38100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5"/>
            </p:custDataLst>
          </p:nvPr>
        </p:nvSpPr>
        <p:spPr>
          <a:xfrm>
            <a:off x="6761799" y="2351314"/>
            <a:ext cx="5197972" cy="1333864"/>
          </a:xfrm>
        </p:spPr>
        <p:txBody>
          <a:bodyPr vert="horz" wrap="square" lIns="0" tIns="0" rIns="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72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6"/>
            </p:custDataLst>
          </p:nvPr>
        </p:nvSpPr>
        <p:spPr>
          <a:xfrm>
            <a:off x="6761797" y="3831591"/>
            <a:ext cx="5197971" cy="479152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email"/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email"/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8579555" y="1397000"/>
            <a:ext cx="3612445" cy="406400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7"/>
            </p:custDataLst>
          </p:nvPr>
        </p:nvSpPr>
        <p:spPr>
          <a:xfrm>
            <a:off x="4131946" y="2785110"/>
            <a:ext cx="576770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8"/>
            </p:custDataLst>
          </p:nvPr>
        </p:nvSpPr>
        <p:spPr>
          <a:xfrm>
            <a:off x="4131946" y="3823971"/>
            <a:ext cx="576770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1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4" r:link="rId15" cstate="email"/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304800" y="2194560"/>
            <a:ext cx="4389120" cy="246888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11471910" y="6175668"/>
            <a:ext cx="720090" cy="6823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784" y="1341439"/>
            <a:ext cx="5384800" cy="4784725"/>
          </a:xfrm>
        </p:spPr>
        <p:txBody>
          <a:bodyPr/>
          <a:lstStyle>
            <a:lvl1pPr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2784" y="1341439"/>
            <a:ext cx="5384800" cy="4784725"/>
          </a:xfrm>
        </p:spPr>
        <p:txBody>
          <a:bodyPr/>
          <a:lstStyle>
            <a:lvl1pPr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BB1942-4384-4FB3-84BF-A7849187B07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2024/2/29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email"/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email"/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1"/>
            </p:custDataLst>
          </p:nvPr>
        </p:nvPicPr>
        <p:blipFill>
          <a:blip r:embed="rId9" r:link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任意多边形 1"/>
          <p:cNvSpPr/>
          <p:nvPr userDrawn="1">
            <p:custDataLst>
              <p:tags r:id="rId5"/>
            </p:custDataLst>
          </p:nvPr>
        </p:nvSpPr>
        <p:spPr>
          <a:xfrm flipH="1">
            <a:off x="10142220" y="2057717"/>
            <a:ext cx="1250950" cy="2742565"/>
          </a:xfrm>
          <a:custGeom>
            <a:avLst/>
            <a:gdLst>
              <a:gd name="connisteX0" fmla="*/ 1885950 w 1896110"/>
              <a:gd name="connsiteY0" fmla="*/ 826135 h 4745355"/>
              <a:gd name="connisteX1" fmla="*/ 1885950 w 1896110"/>
              <a:gd name="connsiteY1" fmla="*/ 0 h 4745355"/>
              <a:gd name="connisteX2" fmla="*/ 0 w 1896110"/>
              <a:gd name="connsiteY2" fmla="*/ 0 h 4745355"/>
              <a:gd name="connisteX3" fmla="*/ 0 w 1896110"/>
              <a:gd name="connsiteY3" fmla="*/ 4745355 h 4745355"/>
              <a:gd name="connisteX4" fmla="*/ 1896110 w 1896110"/>
              <a:gd name="connsiteY4" fmla="*/ 4745355 h 4745355"/>
              <a:gd name="connisteX5" fmla="*/ 1896110 w 1896110"/>
              <a:gd name="connsiteY5" fmla="*/ 4003675 h 47453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896110" h="4745355">
                <a:moveTo>
                  <a:pt x="1885950" y="826135"/>
                </a:moveTo>
                <a:lnTo>
                  <a:pt x="1885950" y="0"/>
                </a:lnTo>
                <a:lnTo>
                  <a:pt x="0" y="0"/>
                </a:lnTo>
                <a:lnTo>
                  <a:pt x="0" y="4745355"/>
                </a:lnTo>
                <a:lnTo>
                  <a:pt x="1896110" y="4745355"/>
                </a:lnTo>
                <a:lnTo>
                  <a:pt x="1896110" y="4003675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6640829" y="3819526"/>
            <a:ext cx="4359909" cy="536574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800" b="0" spc="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7"/>
            </p:custDataLst>
          </p:nvPr>
        </p:nvSpPr>
        <p:spPr>
          <a:xfrm>
            <a:off x="6640830" y="2562542"/>
            <a:ext cx="4359910" cy="1172210"/>
          </a:xfrm>
        </p:spPr>
        <p:txBody>
          <a:bodyPr vert="horz" wrap="square" lIns="0" tIns="0" rIns="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7200" b="0" spc="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0" y="0"/>
            <a:ext cx="720090" cy="682625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11471910" y="0"/>
            <a:ext cx="720090" cy="6115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0" y="0"/>
            <a:ext cx="720090" cy="68262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11471910" y="0"/>
            <a:ext cx="720090" cy="6115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11471910" y="0"/>
            <a:ext cx="720090" cy="6823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email"/>
          <a:stretch>
            <a:fillRect/>
          </a:stretch>
        </p:blipFill>
        <p:spPr>
          <a:xfrm>
            <a:off x="0" y="0"/>
            <a:ext cx="720090" cy="68262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email"/>
          <a:stretch>
            <a:fillRect/>
          </a:stretch>
        </p:blipFill>
        <p:spPr>
          <a:xfrm>
            <a:off x="11471910" y="0"/>
            <a:ext cx="720090" cy="6115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email"/>
          <a:stretch>
            <a:fillRect/>
          </a:stretch>
        </p:blipFill>
        <p:spPr>
          <a:xfrm>
            <a:off x="0" y="0"/>
            <a:ext cx="720090" cy="68262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email"/>
          <a:stretch>
            <a:fillRect/>
          </a:stretch>
        </p:blipFill>
        <p:spPr>
          <a:xfrm>
            <a:off x="11471910" y="0"/>
            <a:ext cx="720090" cy="6115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CFA214-70AF-44C0-B078-85282BD1C43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13" r:link="rId14" cstate="email"/>
          <a:stretch>
            <a:fillRect/>
          </a:stretch>
        </p:blipFill>
        <p:spPr>
          <a:xfrm>
            <a:off x="11471910" y="6175375"/>
            <a:ext cx="720090" cy="682625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15" r:link="rId16" cstate="email"/>
          <a:stretch>
            <a:fillRect/>
          </a:stretch>
        </p:blipFill>
        <p:spPr>
          <a:xfrm>
            <a:off x="0" y="6246495"/>
            <a:ext cx="720090" cy="6115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10571480" y="5322570"/>
            <a:ext cx="1619885" cy="153543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0" y="5482590"/>
            <a:ext cx="1619885" cy="13754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09600" y="201370"/>
            <a:ext cx="7183315" cy="606669"/>
          </a:xfrm>
        </p:spPr>
        <p:txBody>
          <a:bodyPr/>
          <a:lstStyle>
            <a:lvl1pPr marL="0" indent="0" algn="l">
              <a:buNone/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/>
              <a:t>标题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9A421C-8500-4C0D-B443-00812B0D31F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1FED1B-55E4-4322-9869-55FA05D5833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2EF195-F8BD-425E-B9D6-B7FCF53F27C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92041A-AA5B-4EBA-BAC0-B268F3A541A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D27325-8E44-4E99-A63F-24215627982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ags" Target="../tags/tag1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tags" Target="../tags/tag12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tags" Target="../tags/tag204.xml"/><Relationship Id="rId3" Type="http://schemas.openxmlformats.org/officeDocument/2006/relationships/slideLayout" Target="../slideLayouts/slideLayout36.xml"/><Relationship Id="rId21" Type="http://schemas.openxmlformats.org/officeDocument/2006/relationships/tags" Target="../tags/tag199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tags" Target="../tags/tag20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tags" Target="../tags/tag202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ags" Target="../tags/tag20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ags" Target="../tags/tag2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3317" y="1773238"/>
            <a:ext cx="109728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 altLang="zh-CN"/>
          </a:p>
          <a:p>
            <a:pPr lvl="0"/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15D384A-ED54-495E-AEC3-F24824879E8D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3318" y="868364"/>
            <a:ext cx="1095163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/>
              <a:t>             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+mj-lt"/>
          <a:ea typeface="+mj-ea"/>
          <a:cs typeface="迷你简启体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迷你简启体" pitchFamily="65" charset="-122"/>
          <a:ea typeface="迷你简启体" pitchFamily="65" charset="-122"/>
          <a:cs typeface="迷你简启体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迷你简启体" pitchFamily="65" charset="-122"/>
          <a:ea typeface="迷你简启体" pitchFamily="65" charset="-122"/>
          <a:cs typeface="迷你简启体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迷你简启体" pitchFamily="65" charset="-122"/>
          <a:ea typeface="迷你简启体" pitchFamily="65" charset="-122"/>
          <a:cs typeface="迷你简启体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迷你简启体" pitchFamily="65" charset="-122"/>
          <a:ea typeface="迷你简启体" pitchFamily="65" charset="-122"/>
          <a:cs typeface="迷你简启体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迷你简启体" pitchFamily="65" charset="-122"/>
          <a:ea typeface="迷你简启体" pitchFamily="65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迷你简启体" pitchFamily="65" charset="-122"/>
          <a:ea typeface="迷你简启体" pitchFamily="65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迷你简启体" pitchFamily="65" charset="-122"/>
          <a:ea typeface="迷你简启体" pitchFamily="65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迷你简启体" pitchFamily="65" charset="-122"/>
          <a:ea typeface="迷你简启体" pitchFamily="65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迷你简启体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panose="02010600030101010101" pitchFamily="2" charset="-122"/>
          <a:cs typeface="迷你简启体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  <a:cs typeface="迷你简启体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  <a:cs typeface="迷你简启体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  <a:cs typeface="迷你简启体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汉仪旗黑-85S" panose="00020600040101010101" pitchFamily="18" charset="-122"/>
          <a:ea typeface="汉仪旗黑-85S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4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405.xml"/><Relationship Id="rId7" Type="http://schemas.openxmlformats.org/officeDocument/2006/relationships/image" Target="../media/image32.png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3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4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6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6" Type="http://schemas.openxmlformats.org/officeDocument/2006/relationships/image" Target="../media/image48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49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notesSlide" Target="../notesSlides/notesSlide1.xml"/><Relationship Id="rId3" Type="http://schemas.openxmlformats.org/officeDocument/2006/relationships/tags" Target="../tags/tag345.xml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10" Type="http://schemas.openxmlformats.org/officeDocument/2006/relationships/tags" Target="../tags/tag352.xml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23.xml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image" Target="../media/image53.png"/><Relationship Id="rId5" Type="http://schemas.openxmlformats.org/officeDocument/2006/relationships/hyperlink" Target="https://bnucaxz.bnu.edu.cn/portal/index" TargetMode="External"/><Relationship Id="rId4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427.xml"/><Relationship Id="rId1" Type="http://schemas.openxmlformats.org/officeDocument/2006/relationships/tags" Target="../tags/tag4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376.xml"/><Relationship Id="rId18" Type="http://schemas.openxmlformats.org/officeDocument/2006/relationships/tags" Target="../tags/tag381.xml"/><Relationship Id="rId26" Type="http://schemas.openxmlformats.org/officeDocument/2006/relationships/tags" Target="../tags/tag389.xml"/><Relationship Id="rId3" Type="http://schemas.openxmlformats.org/officeDocument/2006/relationships/tags" Target="../tags/tag366.xml"/><Relationship Id="rId21" Type="http://schemas.openxmlformats.org/officeDocument/2006/relationships/tags" Target="../tags/tag384.xml"/><Relationship Id="rId34" Type="http://schemas.openxmlformats.org/officeDocument/2006/relationships/image" Target="../media/image16.png"/><Relationship Id="rId7" Type="http://schemas.openxmlformats.org/officeDocument/2006/relationships/tags" Target="../tags/tag370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5" Type="http://schemas.openxmlformats.org/officeDocument/2006/relationships/tags" Target="../tags/tag388.xml"/><Relationship Id="rId33" Type="http://schemas.openxmlformats.org/officeDocument/2006/relationships/image" Target="../media/image15.svg"/><Relationship Id="rId2" Type="http://schemas.openxmlformats.org/officeDocument/2006/relationships/tags" Target="../tags/tag365.xml"/><Relationship Id="rId16" Type="http://schemas.openxmlformats.org/officeDocument/2006/relationships/tags" Target="../tags/tag379.xml"/><Relationship Id="rId20" Type="http://schemas.openxmlformats.org/officeDocument/2006/relationships/tags" Target="../tags/tag383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24" Type="http://schemas.openxmlformats.org/officeDocument/2006/relationships/tags" Target="../tags/tag387.xml"/><Relationship Id="rId32" Type="http://schemas.openxmlformats.org/officeDocument/2006/relationships/image" Target="../media/image14.png"/><Relationship Id="rId5" Type="http://schemas.openxmlformats.org/officeDocument/2006/relationships/tags" Target="../tags/tag368.xml"/><Relationship Id="rId15" Type="http://schemas.openxmlformats.org/officeDocument/2006/relationships/tags" Target="../tags/tag378.xml"/><Relationship Id="rId23" Type="http://schemas.openxmlformats.org/officeDocument/2006/relationships/tags" Target="../tags/tag386.xml"/><Relationship Id="rId28" Type="http://schemas.openxmlformats.org/officeDocument/2006/relationships/tags" Target="../tags/tag391.xml"/><Relationship Id="rId10" Type="http://schemas.openxmlformats.org/officeDocument/2006/relationships/tags" Target="../tags/tag373.xml"/><Relationship Id="rId19" Type="http://schemas.openxmlformats.org/officeDocument/2006/relationships/tags" Target="../tags/tag382.xml"/><Relationship Id="rId31" Type="http://schemas.openxmlformats.org/officeDocument/2006/relationships/image" Target="../media/image13.svg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tags" Target="../tags/tag377.xml"/><Relationship Id="rId22" Type="http://schemas.openxmlformats.org/officeDocument/2006/relationships/tags" Target="../tags/tag385.xml"/><Relationship Id="rId27" Type="http://schemas.openxmlformats.org/officeDocument/2006/relationships/tags" Target="../tags/tag390.xml"/><Relationship Id="rId30" Type="http://schemas.openxmlformats.org/officeDocument/2006/relationships/image" Target="../media/image12.png"/><Relationship Id="rId35" Type="http://schemas.openxmlformats.org/officeDocument/2006/relationships/image" Target="../media/image17.svg"/><Relationship Id="rId8" Type="http://schemas.openxmlformats.org/officeDocument/2006/relationships/tags" Target="../tags/tag37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94.xml"/><Relationship Id="rId7" Type="http://schemas.openxmlformats.org/officeDocument/2006/relationships/hyperlink" Target="https://bnucaxz.bnu.edu.cn/portal/index" TargetMode="External"/><Relationship Id="rId12" Type="http://schemas.openxmlformats.org/officeDocument/2006/relationships/image" Target="../media/image22.jpeg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4" Type="http://schemas.openxmlformats.org/officeDocument/2006/relationships/tags" Target="../tags/tag395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400.xml"/><Relationship Id="rId7" Type="http://schemas.openxmlformats.org/officeDocument/2006/relationships/image" Target="../media/image26.png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987420" y="1788160"/>
            <a:ext cx="8360229" cy="1126490"/>
          </a:xfrm>
        </p:spPr>
        <p:txBody>
          <a:bodyPr>
            <a:normAutofit fontScale="90000"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6000">
                <a:solidFill>
                  <a:schemeClr val="lt1"/>
                </a:solidFill>
              </a:rPr>
              <a:t>财务在线审批</a:t>
            </a:r>
            <a:br>
              <a:rPr lang="en-US" altLang="zh-CN" sz="6000">
                <a:solidFill>
                  <a:schemeClr val="lt1"/>
                </a:solidFill>
              </a:rPr>
            </a:br>
            <a:r>
              <a:rPr lang="en-US" altLang="zh-CN" sz="6000">
                <a:solidFill>
                  <a:schemeClr val="lt1"/>
                </a:solidFill>
              </a:rPr>
              <a:t>        </a:t>
            </a:r>
            <a:r>
              <a:rPr lang="zh-CN" altLang="en-US" sz="6000">
                <a:solidFill>
                  <a:schemeClr val="lt1"/>
                </a:solidFill>
              </a:rPr>
              <a:t>与电子签章功能介绍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solidFill>
            <a:schemeClr val="lt1"/>
          </a:solidFill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dk1"/>
                </a:solidFill>
              </a:rPr>
              <a:t>财经处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7"/>
          <p:cNvSpPr txBox="1"/>
          <p:nvPr>
            <p:custDataLst>
              <p:tags r:id="rId2"/>
            </p:custDataLst>
          </p:nvPr>
        </p:nvSpPr>
        <p:spPr>
          <a:xfrm>
            <a:off x="273975" y="238391"/>
            <a:ext cx="11669372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签章设置</a:t>
            </a: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—</a:t>
            </a:r>
            <a:r>
              <a:rPr lang="zh-CN" altLang="en-US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移动端：自动签功能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51180" y="1052830"/>
            <a:ext cx="11056620" cy="1566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/>
              <a:t>用户开启自动签的功能后，用户在业务系统（如财务审批系统）进行签名时，无需扫码或唤起小程序签名，业务系统直接获取签名结果进行签章。</a:t>
            </a:r>
          </a:p>
          <a:p>
            <a:pPr>
              <a:lnSpc>
                <a:spcPct val="120000"/>
              </a:lnSpc>
            </a:pPr>
            <a:r>
              <a:rPr lang="zh-CN" altLang="en-US" sz="1600" b="1"/>
              <a:t>点击开启默认开启</a:t>
            </a:r>
            <a:r>
              <a:rPr lang="en-US" altLang="zh-CN" sz="1600" b="1">
                <a:solidFill>
                  <a:srgbClr val="FF0000"/>
                </a:solidFill>
              </a:rPr>
              <a:t>1</a:t>
            </a:r>
            <a:r>
              <a:rPr lang="zh-CN" altLang="en-US" sz="1600" b="1">
                <a:solidFill>
                  <a:srgbClr val="FF0000"/>
                </a:solidFill>
              </a:rPr>
              <a:t>天</a:t>
            </a:r>
            <a:r>
              <a:rPr lang="zh-CN" altLang="en-US" sz="1600" b="1"/>
              <a:t>，如需设置更长的自动签名时间需在</a:t>
            </a:r>
            <a:r>
              <a:rPr lang="zh-CN" altLang="en-US" sz="1600" b="1">
                <a:solidFill>
                  <a:srgbClr val="FF0000"/>
                </a:solidFill>
              </a:rPr>
              <a:t>“自动签名截止时间设置”</a:t>
            </a:r>
            <a:r>
              <a:rPr lang="zh-CN" altLang="en-US" sz="1600" b="1"/>
              <a:t>中进行设置，最长开启时间</a:t>
            </a:r>
            <a:r>
              <a:rPr lang="zh-CN" altLang="en-US" sz="1600" b="1">
                <a:solidFill>
                  <a:srgbClr val="FF0000"/>
                </a:solidFill>
              </a:rPr>
              <a:t>180天</a:t>
            </a:r>
            <a:r>
              <a:rPr lang="zh-CN" altLang="en-US" sz="1600" b="1"/>
              <a:t>。</a:t>
            </a:r>
            <a:endParaRPr lang="en-US" altLang="zh-CN" sz="1600" b="1"/>
          </a:p>
          <a:p>
            <a:pPr>
              <a:lnSpc>
                <a:spcPct val="120000"/>
              </a:lnSpc>
            </a:pPr>
            <a:r>
              <a:rPr lang="zh-CN" altLang="en-US" sz="1600" b="1"/>
              <a:t>注意：目前该功能只能在小程序使用。</a:t>
            </a:r>
            <a:endParaRPr lang="en-US" altLang="zh-CN" sz="1600" b="1"/>
          </a:p>
          <a:p>
            <a:pPr>
              <a:lnSpc>
                <a:spcPct val="120000"/>
              </a:lnSpc>
            </a:pPr>
            <a:r>
              <a:rPr lang="zh-CN" altLang="en-US" sz="1600" b="1">
                <a:solidFill>
                  <a:srgbClr val="FF0000"/>
                </a:solidFill>
              </a:rPr>
              <a:t>强烈建议开启此功能，可以大大减少电子签章的操作步骤，基本做到无感自动签。</a:t>
            </a:r>
          </a:p>
        </p:txBody>
      </p:sp>
      <p:pic>
        <p:nvPicPr>
          <p:cNvPr id="3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2970" y="2660015"/>
            <a:ext cx="2543175" cy="3889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6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200" y="3141345"/>
            <a:ext cx="3726180" cy="20294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6225" y="2713355"/>
            <a:ext cx="3594100" cy="31178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5" name="图片 3"/>
          <p:cNvPicPr>
            <a:picLocks noChangeAspect="1"/>
          </p:cNvPicPr>
          <p:nvPr/>
        </p:nvPicPr>
        <p:blipFill>
          <a:blip r:embed="rId9"/>
          <a:srcRect l="3574"/>
          <a:stretch>
            <a:fillRect/>
          </a:stretch>
        </p:blipFill>
        <p:spPr>
          <a:xfrm>
            <a:off x="4144010" y="2637155"/>
            <a:ext cx="2864485" cy="3911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8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5380" y="3008630"/>
            <a:ext cx="4384675" cy="2545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10034270" y="6428740"/>
            <a:ext cx="20218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电子签章设置完毕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>
            <p:custDataLst>
              <p:tags r:id="rId2"/>
            </p:custDataLst>
          </p:nvPr>
        </p:nvCxnSpPr>
        <p:spPr>
          <a:xfrm flipV="1">
            <a:off x="6519228" y="2691130"/>
            <a:ext cx="0" cy="145224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3"/>
            </p:custDataLst>
          </p:nvPr>
        </p:nvSpPr>
        <p:spPr>
          <a:xfrm>
            <a:off x="6736080" y="2750185"/>
            <a:ext cx="5708015" cy="1334135"/>
          </a:xfrm>
        </p:spPr>
        <p:txBody>
          <a:bodyPr>
            <a:normAutofit fontScale="90000"/>
          </a:bodyPr>
          <a:lstStyle/>
          <a:p>
            <a:br>
              <a:rPr lang="en-US" altLang="zh-CN"/>
            </a:br>
            <a:r>
              <a:rPr lang="zh-CN" altLang="en-US"/>
              <a:t>在线审批中的</a:t>
            </a:r>
            <a:br>
              <a:rPr lang="zh-CN" altLang="en-US"/>
            </a:br>
            <a:r>
              <a:rPr lang="zh-CN" altLang="en-US"/>
              <a:t>电子签章应用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4751" y="1622052"/>
            <a:ext cx="8081010" cy="4221480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868204" y="1622052"/>
            <a:ext cx="2684780" cy="42799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9919" y="837638"/>
            <a:ext cx="799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进入在线审批服务途径如下：</a:t>
            </a:r>
            <a:r>
              <a:rPr lang="en-US" altLang="zh-CN" sz="2400"/>
              <a:t>PC</a:t>
            </a:r>
            <a:r>
              <a:rPr lang="zh-CN" altLang="en-US" sz="2400"/>
              <a:t>端 </a:t>
            </a:r>
            <a:r>
              <a:rPr lang="en-US" altLang="zh-CN" sz="2400"/>
              <a:t>&amp; </a:t>
            </a:r>
            <a:r>
              <a:rPr lang="zh-CN" altLang="en-US" sz="2400"/>
              <a:t>移动端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" y="805815"/>
            <a:ext cx="12186285" cy="586105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42515" y="1583690"/>
            <a:ext cx="9563100" cy="39363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</a:rPr>
              <a:t>点击左侧【审批业务】菜单，进入待审列表页面，分别是是【待审批】、【已审批】和【已驳回】，每一项又会分【申报】和【网报】系统。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</a:rPr>
              <a:t>同时系统还提供了检索和筛选功能供老师更方便找到审批单。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</a:rPr>
              <a:t>选中一个需要审批的单据点击【审批】，进入该单据的审批页面。</a:t>
            </a:r>
          </a:p>
          <a:p>
            <a:pPr marL="0" indent="0">
              <a:buNone/>
            </a:pPr>
            <a:endParaRPr lang="zh-CN" altLang="en-US" b="1">
              <a:solidFill>
                <a:srgbClr val="00B0F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53983" y="-316"/>
            <a:ext cx="10951633" cy="847725"/>
          </a:xfrm>
        </p:spPr>
        <p:txBody>
          <a:bodyPr/>
          <a:lstStyle/>
          <a:p>
            <a:r>
              <a:rPr lang="zh-CN" altLang="en-US" b="1"/>
              <a:t>审批单据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97" y="567055"/>
            <a:ext cx="10277475" cy="5805753"/>
          </a:xfrm>
          <a:prstGeom prst="rect">
            <a:avLst/>
          </a:prstGeom>
        </p:spPr>
      </p:pic>
      <p:sp>
        <p:nvSpPr>
          <p:cNvPr id="4" name="内容占位符 3" descr="7b0a202020202262756c6c6574223a20227b5c2263617465676f727949645c223a31303032352c5c2274656d706c61746549645c223a32303233313339327d220a7d0a"/>
          <p:cNvSpPr>
            <a:spLocks noGrp="1"/>
          </p:cNvSpPr>
          <p:nvPr>
            <p:ph idx="1"/>
          </p:nvPr>
        </p:nvSpPr>
        <p:spPr>
          <a:xfrm>
            <a:off x="2957830" y="566420"/>
            <a:ext cx="8276590" cy="606425"/>
          </a:xfrm>
        </p:spPr>
        <p:txBody>
          <a:bodyPr>
            <a:normAutofit fontScale="40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b="1"/>
              <a:t>系统显示单据的基本信息，包括流水号、申请人、申请时间、申请内容、图片信息、附件信息等，附件支持下载查看，图片支持查看原图。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b="1"/>
              <a:t>填写审批意见，选择【通过】或【驳回】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zh-CN" alt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3097763" y="5113176"/>
            <a:ext cx="746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此时，点击“通过”或者“驳回”会弹出调用电子签章小程序的二维码，微信扫码后进入小程序。</a:t>
            </a:r>
          </a:p>
        </p:txBody>
      </p:sp>
      <p:sp>
        <p:nvSpPr>
          <p:cNvPr id="6" name="椭圆 5"/>
          <p:cNvSpPr/>
          <p:nvPr/>
        </p:nvSpPr>
        <p:spPr>
          <a:xfrm>
            <a:off x="5085188" y="5621491"/>
            <a:ext cx="1959424" cy="881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9425" y="868680"/>
            <a:ext cx="11185525" cy="847725"/>
          </a:xfrm>
        </p:spPr>
        <p:txBody>
          <a:bodyPr/>
          <a:lstStyle/>
          <a:p>
            <a:pPr algn="l"/>
            <a:r>
              <a:rPr lang="zh-CN" altLang="en-US" sz="2800"/>
              <a:t>按常规审批流程点击通过，此时将会弹出二维码，打开微信扫一扫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580" y="1716405"/>
            <a:ext cx="7695565" cy="42799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685" y="1483995"/>
            <a:ext cx="2533650" cy="5114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9025" y="1493520"/>
            <a:ext cx="2519045" cy="51047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200" y="1535430"/>
            <a:ext cx="2701290" cy="50628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8285" y="1774190"/>
            <a:ext cx="8769350" cy="4533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2800"/>
              <a:t>当开启自动签后，直接点通过，非常方便推荐开启。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6285" y="1674495"/>
            <a:ext cx="8411845" cy="4279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审批流程撤销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99175" y="5001260"/>
            <a:ext cx="3987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</a:rPr>
              <a:t>点击【撤销】可以取消审批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713317" y="1773238"/>
            <a:ext cx="10972800" cy="628176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撤销审批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03" y="2401414"/>
            <a:ext cx="9001125" cy="44005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7"/>
          <p:cNvSpPr txBox="1"/>
          <p:nvPr>
            <p:custDataLst>
              <p:tags r:id="rId2"/>
            </p:custDataLst>
          </p:nvPr>
        </p:nvSpPr>
        <p:spPr>
          <a:xfrm>
            <a:off x="273975" y="238391"/>
            <a:ext cx="11669372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移动端：正常签署流程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0" y="1845310"/>
            <a:ext cx="2331720" cy="4814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320" y="1835150"/>
            <a:ext cx="2392045" cy="48247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4180" y="1845310"/>
            <a:ext cx="2385060" cy="4814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9420" y="1835150"/>
            <a:ext cx="2380615" cy="48247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4980" y="1845310"/>
            <a:ext cx="2569845" cy="4815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4220" y="1835150"/>
            <a:ext cx="2906395" cy="48247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6985" y="1867535"/>
            <a:ext cx="2354580" cy="47828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349250" y="981075"/>
            <a:ext cx="109315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在微信里进入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北京师范大学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，进入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财经信息服务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，点击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更多业务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，选择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综合服务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，点击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线上审批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，待审批列表中选择任务进行审批。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7"/>
          <p:cNvSpPr txBox="1"/>
          <p:nvPr>
            <p:custDataLst>
              <p:tags r:id="rId2"/>
            </p:custDataLst>
          </p:nvPr>
        </p:nvSpPr>
        <p:spPr>
          <a:xfrm>
            <a:off x="273975" y="238391"/>
            <a:ext cx="11669372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移动端开启自动签署流程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895" y="1196975"/>
            <a:ext cx="2684780" cy="5479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4380" y="1196975"/>
            <a:ext cx="2736850" cy="54857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>
            <p:custDataLst>
              <p:tags r:id="rId2"/>
            </p:custDataLst>
          </p:nvPr>
        </p:nvSpPr>
        <p:spPr>
          <a:xfrm>
            <a:off x="4318000" y="1761748"/>
            <a:ext cx="3556000" cy="100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6220143" y="1251208"/>
            <a:ext cx="1366520" cy="40005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 Contents</a:t>
            </a:r>
          </a:p>
        </p:txBody>
      </p:sp>
      <p:sp>
        <p:nvSpPr>
          <p:cNvPr id="27" name="矩形 26"/>
          <p:cNvSpPr/>
          <p:nvPr>
            <p:custDataLst>
              <p:tags r:id="rId4"/>
            </p:custDataLst>
          </p:nvPr>
        </p:nvSpPr>
        <p:spPr>
          <a:xfrm>
            <a:off x="4605338" y="863858"/>
            <a:ext cx="1604010" cy="831215"/>
          </a:xfrm>
          <a:prstGeom prst="rect">
            <a:avLst/>
          </a:prstGeom>
        </p:spPr>
        <p:txBody>
          <a:bodyPr wrap="square" anchor="b" anchorCtr="0">
            <a:normAutofit fontScale="92500"/>
          </a:bodyPr>
          <a:lstStyle/>
          <a:p>
            <a:pPr algn="r" fontAlgn="auto">
              <a:lnSpc>
                <a:spcPct val="120000"/>
              </a:lnSpc>
            </a:pPr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5663504" y="2694305"/>
            <a:ext cx="2870200" cy="417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0" numCol="1" spcCol="0" rtlCol="0" fromWordArt="0" anchor="ctr" anchorCtr="0" forceAA="0" compatLnSpc="1">
            <a:norm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0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电子签章介绍</a:t>
            </a: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6391275" y="4623435"/>
            <a:ext cx="793115" cy="7931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7378700" y="4606290"/>
            <a:ext cx="2870200" cy="417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0" numCol="1" spcCol="0" rtlCol="0" fromWordArt="0" anchor="ctr" anchorCtr="0" forceAA="0" compatLnSpc="1">
            <a:norm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0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常见问题</a:t>
            </a: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6468110" y="4739005"/>
            <a:ext cx="640080" cy="584835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>
            <p:custDataLst>
              <p:tags r:id="rId9"/>
            </p:custDataLst>
          </p:nvPr>
        </p:nvSpPr>
        <p:spPr>
          <a:xfrm>
            <a:off x="1943100" y="2561590"/>
            <a:ext cx="793115" cy="7931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>
            <p:custDataLst>
              <p:tags r:id="rId10"/>
            </p:custDataLst>
          </p:nvPr>
        </p:nvSpPr>
        <p:spPr>
          <a:xfrm>
            <a:off x="2019935" y="2677160"/>
            <a:ext cx="640080" cy="584835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7" name="矩形 36"/>
          <p:cNvSpPr/>
          <p:nvPr>
            <p:custDataLst>
              <p:tags r:id="rId11"/>
            </p:custDataLst>
          </p:nvPr>
        </p:nvSpPr>
        <p:spPr>
          <a:xfrm>
            <a:off x="4870389" y="2561590"/>
            <a:ext cx="793115" cy="7931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>
            <p:custDataLst>
              <p:tags r:id="rId12"/>
            </p:custDataLst>
          </p:nvPr>
        </p:nvSpPr>
        <p:spPr>
          <a:xfrm>
            <a:off x="2793304" y="2694305"/>
            <a:ext cx="2870200" cy="417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0" numCol="1" spcCol="0" rtlCol="0" fromWordArt="0" anchor="ctr" anchorCtr="0" forceAA="0" compatLnSpc="1">
            <a:norm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0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审批系统结构</a:t>
            </a:r>
          </a:p>
        </p:txBody>
      </p:sp>
      <p:sp>
        <p:nvSpPr>
          <p:cNvPr id="40" name="矩形 39"/>
          <p:cNvSpPr/>
          <p:nvPr>
            <p:custDataLst>
              <p:tags r:id="rId13"/>
            </p:custDataLst>
          </p:nvPr>
        </p:nvSpPr>
        <p:spPr>
          <a:xfrm>
            <a:off x="4947224" y="2677160"/>
            <a:ext cx="640080" cy="584835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7" name="矩形 16"/>
          <p:cNvSpPr/>
          <p:nvPr>
            <p:custDataLst>
              <p:tags r:id="rId14"/>
            </p:custDataLst>
          </p:nvPr>
        </p:nvSpPr>
        <p:spPr>
          <a:xfrm>
            <a:off x="1953019" y="4654535"/>
            <a:ext cx="793115" cy="7931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15"/>
            </p:custDataLst>
          </p:nvPr>
        </p:nvSpPr>
        <p:spPr>
          <a:xfrm>
            <a:off x="2940444" y="4637390"/>
            <a:ext cx="2870200" cy="417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0" numCol="1" spcCol="0" rtlCol="0" fromWordArt="0" anchor="ctr" anchorCtr="0" forceAA="0" compatLnSpc="1">
            <a:normAutofit fontScale="70000"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0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在线审批</a:t>
            </a:r>
            <a:r>
              <a:rPr lang="zh-CN" altLang="en-US" sz="20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中的电子签章应用</a:t>
            </a:r>
          </a:p>
        </p:txBody>
      </p:sp>
      <p:sp>
        <p:nvSpPr>
          <p:cNvPr id="19" name="矩形 18"/>
          <p:cNvSpPr/>
          <p:nvPr>
            <p:custDataLst>
              <p:tags r:id="rId16"/>
            </p:custDataLst>
          </p:nvPr>
        </p:nvSpPr>
        <p:spPr>
          <a:xfrm>
            <a:off x="2029854" y="4770105"/>
            <a:ext cx="640080" cy="584835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>
            <p:custDataLst>
              <p:tags r:id="rId2"/>
            </p:custDataLst>
          </p:nvPr>
        </p:nvCxnSpPr>
        <p:spPr>
          <a:xfrm flipV="1">
            <a:off x="6519228" y="2691130"/>
            <a:ext cx="0" cy="145224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3"/>
            </p:custDataLst>
          </p:nvPr>
        </p:nvSpPr>
        <p:spPr>
          <a:xfrm>
            <a:off x="6735764" y="2572616"/>
            <a:ext cx="5456236" cy="1333864"/>
          </a:xfrm>
        </p:spPr>
        <p:txBody>
          <a:bodyPr>
            <a:normAutofit fontScale="90000"/>
          </a:bodyPr>
          <a:lstStyle/>
          <a:p>
            <a:br>
              <a:rPr lang="en-US" altLang="zh-CN"/>
            </a:br>
            <a:r>
              <a:rPr lang="zh-CN" altLang="en-US"/>
              <a:t>常见问题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7"/>
          <p:cNvSpPr txBox="1"/>
          <p:nvPr>
            <p:custDataLst>
              <p:tags r:id="rId2"/>
            </p:custDataLst>
          </p:nvPr>
        </p:nvSpPr>
        <p:spPr>
          <a:xfrm>
            <a:off x="273975" y="238391"/>
            <a:ext cx="11669372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常见问题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9250" y="981075"/>
            <a:ext cx="109315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、签名途径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/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）签名图片：在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PC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电脑端，通过</a:t>
            </a:r>
            <a:r>
              <a:rPr lang="en-US" altLang="zh-CN" sz="2000">
                <a:latin typeface="宋体" panose="02010600030101010101" pitchFamily="2" charset="-122"/>
                <a:cs typeface="宋体" panose="02010600030101010101" pitchFamily="2" charset="-122"/>
                <a:hlinkClick r:id="rId5"/>
              </a:rPr>
              <a:t>https://bnucaxz.bnu.edu.cn/portal/index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来上传。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/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）手写签名：在手机端，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通过掌上信手书微信小程序进行签名。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、公共项目支出审批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000">
                <a:latin typeface="宋体" panose="02010600030101010101" pitchFamily="2" charset="-122"/>
                <a:cs typeface="宋体" panose="02010600030101010101" pitchFamily="2" charset="-122"/>
              </a:rPr>
              <a:t>bm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*****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不能作为实际审批人。解决方式：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/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）单位公共项目支出申请线上审批流程时，指定具体审批人。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/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）在每笔业务提交线上审批前，编辑审批流程，指定具体审批人。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/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、更换证书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如用户需要重新下证，删除用户的原有设备，请在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PC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端重新下载证书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以下三种情形，需要更换证书：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        A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）用户更换了移动设备；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        B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）用户清除了微信缓存；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        C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）掌上信手书提示用户证书即将到期（目前证书有效期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年）。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/>
              <a:t>    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1773" y="2258008"/>
            <a:ext cx="2811574" cy="18852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1773" y="4252985"/>
            <a:ext cx="2811574" cy="20749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091544" y="2534059"/>
            <a:ext cx="6008914" cy="1788658"/>
          </a:xfrm>
        </p:spPr>
        <p:txBody>
          <a:bodyPr/>
          <a:lstStyle/>
          <a:p>
            <a:r>
              <a:rPr lang="en-US" altLang="zh-CN">
                <a:solidFill>
                  <a:schemeClr val="lt1"/>
                </a:solidFill>
              </a:rPr>
              <a:t>Thanks.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801656" y="435705"/>
            <a:ext cx="10751820" cy="67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财务在线审批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系统架构图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4270" y="1106170"/>
            <a:ext cx="10144125" cy="5982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>
            <p:custDataLst>
              <p:tags r:id="rId2"/>
            </p:custDataLst>
          </p:nvPr>
        </p:nvCxnSpPr>
        <p:spPr>
          <a:xfrm flipV="1">
            <a:off x="6519228" y="2691130"/>
            <a:ext cx="0" cy="145224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3"/>
            </p:custDataLst>
          </p:nvPr>
        </p:nvSpPr>
        <p:spPr>
          <a:xfrm>
            <a:off x="6735763" y="2553952"/>
            <a:ext cx="5748593" cy="1333864"/>
          </a:xfrm>
        </p:spPr>
        <p:txBody>
          <a:bodyPr>
            <a:normAutofit fontScale="90000"/>
          </a:bodyPr>
          <a:lstStyle/>
          <a:p>
            <a:br>
              <a:rPr lang="en-US" altLang="zh-CN"/>
            </a:br>
            <a:r>
              <a:rPr lang="zh-CN" altLang="en-US"/>
              <a:t>电子签章介绍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13317" y="889318"/>
            <a:ext cx="10972800" cy="42799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/>
              <a:t>为进一步贯彻落实国家会计电子档案规范，保证签章的合法性和防篡改，现将审批签章升级为数字认证电子签章。以下是电子签章使用流程。</a:t>
            </a:r>
            <a:endParaRPr lang="en-US" altLang="zh-CN" b="1"/>
          </a:p>
        </p:txBody>
      </p:sp>
      <p:sp>
        <p:nvSpPr>
          <p:cNvPr id="3" name="Oval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89191" y="2873308"/>
            <a:ext cx="926249" cy="928537"/>
          </a:xfrm>
          <a:prstGeom prst="ellipse">
            <a:avLst/>
          </a:prstGeom>
          <a:solidFill>
            <a:srgbClr val="FC465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270"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3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61120" y="2946221"/>
            <a:ext cx="782391" cy="782711"/>
          </a:xfrm>
          <a:prstGeom prst="ellipse">
            <a:avLst/>
          </a:prstGeom>
          <a:solidFill>
            <a:srgbClr val="FC4653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270"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>
            <p:custDataLst>
              <p:tags r:id="rId4"/>
            </p:custDataLst>
          </p:nvPr>
        </p:nvCxnSpPr>
        <p:spPr>
          <a:xfrm>
            <a:off x="6152315" y="3801845"/>
            <a:ext cx="0" cy="474708"/>
          </a:xfrm>
          <a:prstGeom prst="line">
            <a:avLst/>
          </a:prstGeom>
          <a:noFill/>
          <a:ln w="6350" cap="flat" cmpd="sng" algn="ctr">
            <a:solidFill>
              <a:srgbClr val="FC4653"/>
            </a:solidFill>
            <a:prstDash val="solid"/>
            <a:miter lim="800000"/>
          </a:ln>
          <a:effectLst/>
        </p:spPr>
      </p:cxnSp>
      <p:sp>
        <p:nvSpPr>
          <p:cNvPr id="7" name="TextBox 71"/>
          <p:cNvSpPr txBox="1"/>
          <p:nvPr>
            <p:custDataLst>
              <p:tags r:id="rId5"/>
            </p:custDataLst>
          </p:nvPr>
        </p:nvSpPr>
        <p:spPr>
          <a:xfrm>
            <a:off x="9096035" y="5923546"/>
            <a:ext cx="1431986" cy="454594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rgbClr val="FC465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STEP 03</a:t>
            </a:r>
            <a:endParaRPr lang="zh-CN" altLang="en-US" b="1" dirty="0">
              <a:solidFill>
                <a:srgbClr val="FC465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>
            <a:endCxn id="9" idx="0"/>
          </p:cNvCxnSpPr>
          <p:nvPr>
            <p:custDataLst>
              <p:tags r:id="rId6"/>
            </p:custDataLst>
          </p:nvPr>
        </p:nvCxnSpPr>
        <p:spPr>
          <a:xfrm>
            <a:off x="2642120" y="4430977"/>
            <a:ext cx="0" cy="474708"/>
          </a:xfrm>
          <a:prstGeom prst="line">
            <a:avLst/>
          </a:prstGeom>
          <a:noFill/>
          <a:ln w="6350" cap="flat" cmpd="sng" algn="ctr">
            <a:solidFill>
              <a:srgbClr val="FC4653"/>
            </a:solidFill>
            <a:prstDash val="solid"/>
            <a:miter lim="800000"/>
          </a:ln>
          <a:effectLst/>
        </p:spPr>
      </p:cxnSp>
      <p:sp>
        <p:nvSpPr>
          <p:cNvPr id="9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78995" y="4905685"/>
            <a:ext cx="926249" cy="928537"/>
          </a:xfrm>
          <a:prstGeom prst="ellipse">
            <a:avLst/>
          </a:prstGeom>
          <a:solidFill>
            <a:srgbClr val="FC465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270"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3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50924" y="4978598"/>
            <a:ext cx="782391" cy="782711"/>
          </a:xfrm>
          <a:prstGeom prst="ellipse">
            <a:avLst/>
          </a:prstGeom>
          <a:solidFill>
            <a:srgbClr val="FC4653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270"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68"/>
          <p:cNvSpPr txBox="1"/>
          <p:nvPr>
            <p:custDataLst>
              <p:tags r:id="rId9"/>
            </p:custDataLst>
          </p:nvPr>
        </p:nvSpPr>
        <p:spPr>
          <a:xfrm>
            <a:off x="1926126" y="5907695"/>
            <a:ext cx="1431986" cy="454594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rgbClr val="FC465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STEP 01</a:t>
            </a:r>
            <a:endParaRPr lang="zh-CN" altLang="en-US" b="1" dirty="0">
              <a:solidFill>
                <a:srgbClr val="FC465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7"/>
          <p:cNvSpPr/>
          <p:nvPr>
            <p:custDataLst>
              <p:tags r:id="rId10"/>
            </p:custDataLst>
          </p:nvPr>
        </p:nvSpPr>
        <p:spPr bwMode="auto">
          <a:xfrm flipV="1">
            <a:off x="4398430" y="4262157"/>
            <a:ext cx="3494885" cy="190364"/>
          </a:xfrm>
          <a:custGeom>
            <a:avLst/>
            <a:gdLst>
              <a:gd name="T0" fmla="*/ 1098 w 1148"/>
              <a:gd name="T1" fmla="*/ 121 h 121"/>
              <a:gd name="T2" fmla="*/ 550 w 1148"/>
              <a:gd name="T3" fmla="*/ 121 h 121"/>
              <a:gd name="T4" fmla="*/ 0 w 1148"/>
              <a:gd name="T5" fmla="*/ 121 h 121"/>
              <a:gd name="T6" fmla="*/ 50 w 1148"/>
              <a:gd name="T7" fmla="*/ 61 h 121"/>
              <a:gd name="T8" fmla="*/ 0 w 1148"/>
              <a:gd name="T9" fmla="*/ 0 h 121"/>
              <a:gd name="T10" fmla="*/ 550 w 1148"/>
              <a:gd name="T11" fmla="*/ 0 h 121"/>
              <a:gd name="T12" fmla="*/ 1098 w 1148"/>
              <a:gd name="T13" fmla="*/ 0 h 121"/>
              <a:gd name="T14" fmla="*/ 1148 w 1148"/>
              <a:gd name="T15" fmla="*/ 61 h 121"/>
              <a:gd name="T16" fmla="*/ 1098 w 1148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8" h="121">
                <a:moveTo>
                  <a:pt x="1098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8" y="0"/>
                </a:lnTo>
                <a:lnTo>
                  <a:pt x="1148" y="61"/>
                </a:lnTo>
                <a:lnTo>
                  <a:pt x="1098" y="121"/>
                </a:lnTo>
                <a:close/>
              </a:path>
            </a:pathLst>
          </a:custGeom>
          <a:solidFill>
            <a:srgbClr val="FC465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pPr algn="ctr">
              <a:lnSpc>
                <a:spcPct val="140000"/>
              </a:lnSpc>
            </a:pPr>
            <a:endParaRPr lang="zh-CN" altLang="en-US" sz="1270"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8"/>
          <p:cNvSpPr/>
          <p:nvPr>
            <p:custDataLst>
              <p:tags r:id="rId11"/>
            </p:custDataLst>
          </p:nvPr>
        </p:nvSpPr>
        <p:spPr bwMode="auto">
          <a:xfrm flipV="1">
            <a:off x="7986679" y="4262157"/>
            <a:ext cx="3497928" cy="190364"/>
          </a:xfrm>
          <a:custGeom>
            <a:avLst/>
            <a:gdLst>
              <a:gd name="T0" fmla="*/ 1099 w 1149"/>
              <a:gd name="T1" fmla="*/ 121 h 121"/>
              <a:gd name="T2" fmla="*/ 550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50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rgbClr val="FC465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pPr algn="ctr">
              <a:lnSpc>
                <a:spcPct val="140000"/>
              </a:lnSpc>
            </a:pPr>
            <a:endParaRPr lang="zh-CN" altLang="en-US" sz="1270"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6"/>
          <p:cNvSpPr/>
          <p:nvPr>
            <p:custDataLst>
              <p:tags r:id="rId12"/>
            </p:custDataLst>
          </p:nvPr>
        </p:nvSpPr>
        <p:spPr bwMode="auto">
          <a:xfrm flipV="1">
            <a:off x="889032" y="4262157"/>
            <a:ext cx="3497928" cy="190364"/>
          </a:xfrm>
          <a:custGeom>
            <a:avLst/>
            <a:gdLst>
              <a:gd name="T0" fmla="*/ 1099 w 1149"/>
              <a:gd name="T1" fmla="*/ 121 h 121"/>
              <a:gd name="T2" fmla="*/ 549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49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49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49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rgbClr val="FC465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pPr algn="ctr">
              <a:lnSpc>
                <a:spcPct val="140000"/>
              </a:lnSpc>
            </a:pPr>
            <a:endParaRPr lang="zh-CN" altLang="en-US" sz="1270"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圆角矩形 67"/>
          <p:cNvSpPr/>
          <p:nvPr>
            <p:custDataLst>
              <p:tags r:id="rId13"/>
            </p:custDataLst>
          </p:nvPr>
        </p:nvSpPr>
        <p:spPr>
          <a:xfrm>
            <a:off x="1706995" y="2529035"/>
            <a:ext cx="1863410" cy="395012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90000" tIns="0" rIns="9000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solidFill>
                <a:srgbClr val="FC46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1009495" y="3033759"/>
            <a:ext cx="3268388" cy="101504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15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>
                <a:sym typeface="Arial" panose="020B0604020202020204" pitchFamily="34" charset="0"/>
              </a:rPr>
              <a:t>       </a:t>
            </a:r>
            <a:r>
              <a:rPr lang="zh-CN" altLang="en-US">
                <a:sym typeface="Arial" panose="020B0604020202020204" pitchFamily="34" charset="0"/>
              </a:rPr>
              <a:t>下载认证唯一的个人证书</a:t>
            </a: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1826465" y="2519524"/>
            <a:ext cx="1624470" cy="429861"/>
          </a:xfrm>
          <a:prstGeom prst="rect">
            <a:avLst/>
          </a:prstGeom>
          <a:noFill/>
        </p:spPr>
        <p:txBody>
          <a:bodyPr wrap="square" rtlCol="0">
            <a:normAutofit fontScale="675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证书申请下载</a:t>
            </a:r>
          </a:p>
        </p:txBody>
      </p:sp>
      <p:cxnSp>
        <p:nvCxnSpPr>
          <p:cNvPr id="18" name="直接连接符 17"/>
          <p:cNvCxnSpPr>
            <a:endCxn id="19" idx="0"/>
          </p:cNvCxnSpPr>
          <p:nvPr>
            <p:custDataLst>
              <p:tags r:id="rId16"/>
            </p:custDataLst>
          </p:nvPr>
        </p:nvCxnSpPr>
        <p:spPr>
          <a:xfrm>
            <a:off x="9779042" y="4430977"/>
            <a:ext cx="0" cy="474708"/>
          </a:xfrm>
          <a:prstGeom prst="line">
            <a:avLst/>
          </a:prstGeom>
          <a:noFill/>
          <a:ln w="6350" cap="flat" cmpd="sng" algn="ctr">
            <a:solidFill>
              <a:srgbClr val="FC4653"/>
            </a:solidFill>
            <a:prstDash val="solid"/>
            <a:miter lim="800000"/>
          </a:ln>
          <a:effectLst/>
        </p:spPr>
      </p:cxnSp>
      <p:sp>
        <p:nvSpPr>
          <p:cNvPr id="19" name="Oval 1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315917" y="4905685"/>
            <a:ext cx="926249" cy="928537"/>
          </a:xfrm>
          <a:prstGeom prst="ellipse">
            <a:avLst/>
          </a:prstGeom>
          <a:solidFill>
            <a:srgbClr val="FC465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270"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3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387846" y="4978598"/>
            <a:ext cx="782391" cy="782711"/>
          </a:xfrm>
          <a:prstGeom prst="ellipse">
            <a:avLst/>
          </a:prstGeom>
          <a:solidFill>
            <a:srgbClr val="FC4653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270"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圆角矩形 67"/>
          <p:cNvSpPr/>
          <p:nvPr>
            <p:custDataLst>
              <p:tags r:id="rId19"/>
            </p:custDataLst>
          </p:nvPr>
        </p:nvSpPr>
        <p:spPr>
          <a:xfrm>
            <a:off x="8850903" y="2529035"/>
            <a:ext cx="1863410" cy="395012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90000" tIns="0" rIns="9000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solidFill>
                <a:srgbClr val="FC46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0"/>
            </p:custDataLst>
          </p:nvPr>
        </p:nvSpPr>
        <p:spPr>
          <a:xfrm>
            <a:off x="8153403" y="3033759"/>
            <a:ext cx="3268388" cy="101504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15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>
                <a:sym typeface="Arial" panose="020B0604020202020204" pitchFamily="34" charset="0"/>
              </a:rPr>
              <a:t>    </a:t>
            </a:r>
            <a:r>
              <a:rPr lang="zh-CN" altLang="en-US">
                <a:sym typeface="Arial" panose="020B0604020202020204" pitchFamily="34" charset="0"/>
              </a:rPr>
              <a:t>在审批系统中具体使用签章</a:t>
            </a:r>
          </a:p>
        </p:txBody>
      </p:sp>
      <p:sp>
        <p:nvSpPr>
          <p:cNvPr id="23" name="文本框 22"/>
          <p:cNvSpPr txBox="1"/>
          <p:nvPr>
            <p:custDataLst>
              <p:tags r:id="rId21"/>
            </p:custDataLst>
          </p:nvPr>
        </p:nvSpPr>
        <p:spPr>
          <a:xfrm>
            <a:off x="8970373" y="2519524"/>
            <a:ext cx="1624470" cy="4298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签章使用</a:t>
            </a:r>
          </a:p>
        </p:txBody>
      </p:sp>
      <p:sp>
        <p:nvSpPr>
          <p:cNvPr id="24" name="圆角矩形 67"/>
          <p:cNvSpPr/>
          <p:nvPr>
            <p:custDataLst>
              <p:tags r:id="rId22"/>
            </p:custDataLst>
          </p:nvPr>
        </p:nvSpPr>
        <p:spPr>
          <a:xfrm>
            <a:off x="5205980" y="4619422"/>
            <a:ext cx="1863410" cy="395012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90000" tIns="0" rIns="9000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solidFill>
                <a:srgbClr val="FC46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23"/>
            </p:custDataLst>
          </p:nvPr>
        </p:nvSpPr>
        <p:spPr>
          <a:xfrm>
            <a:off x="4508480" y="5124146"/>
            <a:ext cx="3268388" cy="101504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15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>
                <a:sym typeface="Arial" panose="020B0604020202020204" pitchFamily="34" charset="0"/>
              </a:rPr>
              <a:t>             </a:t>
            </a:r>
            <a:r>
              <a:rPr lang="zh-CN" altLang="en-US">
                <a:sym typeface="Arial" panose="020B0604020202020204" pitchFamily="34" charset="0"/>
              </a:rPr>
              <a:t>上传手写签名</a:t>
            </a:r>
          </a:p>
        </p:txBody>
      </p:sp>
      <p:sp>
        <p:nvSpPr>
          <p:cNvPr id="26" name="文本框 25"/>
          <p:cNvSpPr txBox="1"/>
          <p:nvPr>
            <p:custDataLst>
              <p:tags r:id="rId24"/>
            </p:custDataLst>
          </p:nvPr>
        </p:nvSpPr>
        <p:spPr>
          <a:xfrm>
            <a:off x="5325450" y="4609911"/>
            <a:ext cx="1624470" cy="4298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签章设置</a:t>
            </a:r>
          </a:p>
        </p:txBody>
      </p:sp>
      <p:sp>
        <p:nvSpPr>
          <p:cNvPr id="27" name="TextBox 71"/>
          <p:cNvSpPr txBox="1"/>
          <p:nvPr>
            <p:custDataLst>
              <p:tags r:id="rId25"/>
            </p:custDataLst>
          </p:nvPr>
        </p:nvSpPr>
        <p:spPr>
          <a:xfrm>
            <a:off x="5436322" y="2342130"/>
            <a:ext cx="1431986" cy="454594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b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rgbClr val="FC465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STEP 02</a:t>
            </a:r>
            <a:endParaRPr lang="zh-CN" altLang="en-US" b="1" dirty="0">
              <a:solidFill>
                <a:srgbClr val="FC465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图形 58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403994" y="5160403"/>
            <a:ext cx="476250" cy="419100"/>
          </a:xfrm>
          <a:prstGeom prst="rect">
            <a:avLst/>
          </a:prstGeom>
        </p:spPr>
      </p:pic>
      <p:pic>
        <p:nvPicPr>
          <p:cNvPr id="29" name="图形 60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933240" y="3123264"/>
            <a:ext cx="438150" cy="428625"/>
          </a:xfrm>
          <a:prstGeom prst="rect">
            <a:avLst/>
          </a:prstGeom>
        </p:spPr>
      </p:pic>
      <p:pic>
        <p:nvPicPr>
          <p:cNvPr id="30" name="图形 62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574254" y="5208028"/>
            <a:ext cx="409575" cy="3238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7"/>
          <p:cNvSpPr txBox="1"/>
          <p:nvPr>
            <p:custDataLst>
              <p:tags r:id="rId2"/>
            </p:custDataLst>
          </p:nvPr>
        </p:nvSpPr>
        <p:spPr>
          <a:xfrm>
            <a:off x="273975" y="238391"/>
            <a:ext cx="11669372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个人</a:t>
            </a:r>
            <a:r>
              <a:rPr lang="zh-CN" altLang="en-US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证书申请下载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07670" y="980440"/>
            <a:ext cx="11463287" cy="16046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b="1"/>
              <a:t>申请地址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hlinkClick r:id="rId7"/>
              </a:rPr>
              <a:t>https://bnucaxz.bnu.edu.cn/portal/index</a:t>
            </a:r>
            <a:r>
              <a:rPr lang="zh-CN" altLang="en-US">
                <a:latin typeface="宋体" panose="02010600030101010101" pitchFamily="2" charset="-122"/>
                <a:cs typeface="宋体" panose="02010600030101010101" pitchFamily="2" charset="-122"/>
              </a:rPr>
              <a:t>（目前证书申请只能在</a:t>
            </a:r>
            <a:r>
              <a:rPr lang="en-US" altLang="zh-CN">
                <a:latin typeface="宋体" panose="02010600030101010101" pitchFamily="2" charset="-122"/>
                <a:cs typeface="宋体" panose="02010600030101010101" pitchFamily="2" charset="-122"/>
              </a:rPr>
              <a:t>PC</a:t>
            </a:r>
            <a:r>
              <a:rPr lang="zh-CN" altLang="en-US">
                <a:latin typeface="宋体" panose="02010600030101010101" pitchFamily="2" charset="-122"/>
                <a:cs typeface="宋体" panose="02010600030101010101" pitchFamily="2" charset="-122"/>
              </a:rPr>
              <a:t>端使用）</a:t>
            </a:r>
            <a:endParaRPr lang="en-US" altLang="zh-CN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/>
              <a:t>人群范围：</a:t>
            </a:r>
            <a:r>
              <a:rPr lang="zh-CN" altLang="en-US"/>
              <a:t>在职教职工、离退休职工和在校学生。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申请流程：</a:t>
            </a:r>
            <a:r>
              <a:rPr lang="zh-CN" altLang="en-US"/>
              <a:t>点击页签“证书下载”</a:t>
            </a:r>
            <a:r>
              <a:rPr lang="en-US" altLang="zh-CN"/>
              <a:t>—</a:t>
            </a:r>
            <a:r>
              <a:rPr lang="zh-CN" altLang="en-US">
                <a:sym typeface="+mn-ea"/>
              </a:rPr>
              <a:t>点击按钮“证书下载”</a:t>
            </a:r>
            <a:r>
              <a:rPr lang="en-US" altLang="zh-CN">
                <a:sym typeface="+mn-ea"/>
              </a:rPr>
              <a:t>—</a:t>
            </a:r>
            <a:r>
              <a:rPr lang="zh-CN" altLang="en-US">
                <a:sym typeface="+mn-ea"/>
              </a:rPr>
              <a:t>打开微信扫描二维码</a:t>
            </a:r>
            <a:r>
              <a:rPr lang="en-US" altLang="zh-CN">
                <a:sym typeface="+mn-ea"/>
              </a:rPr>
              <a:t>—</a:t>
            </a:r>
            <a:r>
              <a:rPr lang="zh-CN" altLang="en-US">
                <a:sym typeface="+mn-ea"/>
              </a:rPr>
              <a:t>输入证书</a:t>
            </a:r>
            <a:r>
              <a:rPr lang="en-US" altLang="zh-CN">
                <a:sym typeface="+mn-ea"/>
              </a:rPr>
              <a:t>PIN</a:t>
            </a:r>
            <a:r>
              <a:rPr lang="zh-CN" altLang="en-US">
                <a:sym typeface="+mn-ea"/>
              </a:rPr>
              <a:t>码完成证书下载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（证书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PIN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码重要，请妥善保管）</a:t>
            </a:r>
            <a:endParaRPr lang="zh-CN" altLang="en-US" b="1"/>
          </a:p>
          <a:p>
            <a:pPr indent="0" fontAlgn="auto">
              <a:lnSpc>
                <a:spcPct val="150000"/>
              </a:lnSpc>
            </a:pPr>
            <a:endParaRPr 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" y="2949575"/>
            <a:ext cx="6210935" cy="28771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图片 5" descr="图片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9695" y="2949575"/>
            <a:ext cx="5461635" cy="2876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663565" y="2696210"/>
            <a:ext cx="2456180" cy="34944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40370" y="2708910"/>
            <a:ext cx="2041525" cy="35725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11" descr="9dab1ed119e79e3adad54f65bea8e4c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rcRect t="4362" b="51621"/>
          <a:stretch>
            <a:fillRect/>
          </a:stretch>
        </p:blipFill>
        <p:spPr>
          <a:xfrm>
            <a:off x="6743383" y="3068638"/>
            <a:ext cx="3137535" cy="30689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480059" y="6281420"/>
            <a:ext cx="114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ym typeface="+mn-ea"/>
              </a:rPr>
              <a:t>注意：</a:t>
            </a:r>
            <a:r>
              <a:rPr lang="zh-CN" altLang="en-US">
                <a:sym typeface="+mn-ea"/>
              </a:rPr>
              <a:t>缺少手机号的用户需要补全</a:t>
            </a:r>
            <a:r>
              <a:rPr lang="zh-CN" altLang="en-US"/>
              <a:t>手机号。</a:t>
            </a:r>
            <a:endParaRPr lang="en-US" altLang="zh-CN"/>
          </a:p>
          <a:p>
            <a:r>
              <a:rPr lang="zh-CN" altLang="en-US"/>
              <a:t>           非以上三类用户的（比如校外专家、离职人员等），目前暂不支持。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7"/>
          <p:cNvSpPr txBox="1"/>
          <p:nvPr>
            <p:custDataLst>
              <p:tags r:id="rId2"/>
            </p:custDataLst>
          </p:nvPr>
        </p:nvSpPr>
        <p:spPr>
          <a:xfrm>
            <a:off x="273975" y="238391"/>
            <a:ext cx="11669372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签章设置</a:t>
            </a: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—PC</a:t>
            </a:r>
            <a:r>
              <a:rPr lang="zh-CN" altLang="en-US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端：用户签名图片上传流程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39470" y="980439"/>
            <a:ext cx="10627852" cy="22675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/>
              <a:t>用户登录到证书申请页面，点击页签</a:t>
            </a:r>
            <a:r>
              <a:rPr lang="zh-CN" altLang="en-US" sz="1600">
                <a:sym typeface="+mn-ea"/>
              </a:rPr>
              <a:t>“上传图片”，选择“透明”或“非透明”，然后点击图片上传，选择图片并上传，图片不超过</a:t>
            </a:r>
            <a:r>
              <a:rPr lang="en-US" altLang="zh-CN" sz="1600">
                <a:sym typeface="+mn-ea"/>
              </a:rPr>
              <a:t>500K</a:t>
            </a:r>
            <a:r>
              <a:rPr lang="zh-CN" altLang="en-US" sz="1600">
                <a:sym typeface="+mn-ea"/>
              </a:rPr>
              <a:t>，支持</a:t>
            </a:r>
            <a:r>
              <a:rPr lang="en-US" altLang="zh-CN" sz="1600">
                <a:sym typeface="+mn-ea"/>
              </a:rPr>
              <a:t>png</a:t>
            </a:r>
            <a:r>
              <a:rPr lang="zh-CN" altLang="en-US" sz="1600">
                <a:sym typeface="+mn-ea"/>
              </a:rPr>
              <a:t>和</a:t>
            </a:r>
            <a:r>
              <a:rPr lang="en-US" altLang="zh-CN" sz="1600">
                <a:sym typeface="+mn-ea"/>
              </a:rPr>
              <a:t>jpg</a:t>
            </a:r>
            <a:r>
              <a:rPr lang="zh-CN" altLang="en-US" sz="1600">
                <a:sym typeface="+mn-ea"/>
              </a:rPr>
              <a:t>格式，非透明图片系统自动处理为透明图片</a:t>
            </a:r>
            <a:r>
              <a:rPr lang="zh-CN" altLang="en-US" sz="1600"/>
              <a:t>。（注：拍摄签名图片时请用白色纸张，黑色中性笔，处理为合适大小的横版图片后上传；通常手机直接拍摄的图片都是“非透明”的图片）</a:t>
            </a:r>
            <a:endParaRPr lang="en-US" altLang="zh-CN" sz="1600"/>
          </a:p>
          <a:p>
            <a:pPr>
              <a:lnSpc>
                <a:spcPct val="150000"/>
              </a:lnSpc>
            </a:pPr>
            <a:r>
              <a:rPr lang="zh-CN" altLang="en-US" sz="1600" b="1"/>
              <a:t>建议流程</a:t>
            </a:r>
            <a:r>
              <a:rPr lang="zh-CN" altLang="en-US" sz="1600"/>
              <a:t>：</a:t>
            </a:r>
            <a:endParaRPr lang="en-US" altLang="zh-CN" sz="1600"/>
          </a:p>
          <a:p>
            <a:pPr>
              <a:lnSpc>
                <a:spcPct val="150000"/>
              </a:lnSpc>
            </a:pPr>
            <a:r>
              <a:rPr lang="en-US" altLang="zh-CN" sz="1600"/>
              <a:t>1</a:t>
            </a:r>
            <a:r>
              <a:rPr lang="zh-CN" altLang="en-US" sz="1600"/>
              <a:t>）在白纸手书个人签名；</a:t>
            </a:r>
            <a:endParaRPr lang="en-US" altLang="zh-CN" sz="1600"/>
          </a:p>
          <a:p>
            <a:pPr>
              <a:lnSpc>
                <a:spcPct val="150000"/>
              </a:lnSpc>
            </a:pPr>
            <a:r>
              <a:rPr lang="en-US" altLang="zh-CN" sz="1600"/>
              <a:t>2</a:t>
            </a:r>
            <a:r>
              <a:rPr lang="zh-CN" altLang="en-US" sz="1600"/>
              <a:t>）手机拍照签名，并发送到电脑端（如微信、</a:t>
            </a:r>
            <a:r>
              <a:rPr lang="en-US" altLang="zh-CN" sz="1600"/>
              <a:t>QQ</a:t>
            </a:r>
            <a:r>
              <a:rPr lang="zh-CN" altLang="en-US" sz="1600"/>
              <a:t>）；</a:t>
            </a:r>
            <a:endParaRPr lang="en-US" altLang="zh-CN" sz="1600"/>
          </a:p>
          <a:p>
            <a:pPr>
              <a:lnSpc>
                <a:spcPct val="150000"/>
              </a:lnSpc>
            </a:pPr>
            <a:r>
              <a:rPr lang="en-US" altLang="zh-CN" sz="1600"/>
              <a:t>3</a:t>
            </a:r>
            <a:r>
              <a:rPr lang="zh-CN" altLang="en-US" sz="1600"/>
              <a:t>）用截图功能（如微信）将签名图片剪切成合适大小并另存为</a:t>
            </a:r>
            <a:r>
              <a:rPr lang="en-US" altLang="zh-CN" sz="1600"/>
              <a:t>JPG</a:t>
            </a:r>
            <a:r>
              <a:rPr lang="zh-CN" altLang="en-US" sz="1600"/>
              <a:t>格式文件；</a:t>
            </a:r>
            <a:endParaRPr lang="en-US" altLang="zh-CN" sz="1600"/>
          </a:p>
          <a:p>
            <a:pPr>
              <a:lnSpc>
                <a:spcPct val="150000"/>
              </a:lnSpc>
            </a:pPr>
            <a:r>
              <a:rPr lang="en-US" altLang="zh-CN" sz="1600"/>
              <a:t>4</a:t>
            </a:r>
            <a:r>
              <a:rPr lang="zh-CN" altLang="en-US" sz="1600"/>
              <a:t>）在上传图片页面选择“非透明”，选择刚才剪裁好的签名图片文件并上传。</a:t>
            </a:r>
          </a:p>
        </p:txBody>
      </p:sp>
      <p:pic>
        <p:nvPicPr>
          <p:cNvPr id="2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225" y="3995575"/>
            <a:ext cx="6844665" cy="30060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630" y="4001925"/>
            <a:ext cx="6123305" cy="29997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7"/>
          <p:cNvSpPr txBox="1"/>
          <p:nvPr>
            <p:custDataLst>
              <p:tags r:id="rId2"/>
            </p:custDataLst>
          </p:nvPr>
        </p:nvSpPr>
        <p:spPr>
          <a:xfrm>
            <a:off x="273975" y="238391"/>
            <a:ext cx="11669372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签章设置</a:t>
            </a: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—</a:t>
            </a:r>
            <a:r>
              <a:rPr lang="zh-CN" altLang="en-US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移动端：微信小程序也可设置手写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签章</a:t>
            </a:r>
            <a:endParaRPr lang="zh-CN" altLang="en-US" sz="3200" b="1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1180" y="1052830"/>
            <a:ext cx="11056620" cy="1566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rgbClr val="FF0000"/>
                </a:solidFill>
              </a:rPr>
              <a:t>1. </a:t>
            </a:r>
            <a:r>
              <a:rPr lang="zh-CN" altLang="en-US">
                <a:solidFill>
                  <a:srgbClr val="FF0000"/>
                </a:solidFill>
              </a:rPr>
              <a:t>签名图片已通过</a:t>
            </a:r>
            <a:r>
              <a:rPr lang="en-US" altLang="zh-CN">
                <a:solidFill>
                  <a:srgbClr val="FF0000"/>
                </a:solidFill>
              </a:rPr>
              <a:t>PC</a:t>
            </a:r>
            <a:r>
              <a:rPr lang="zh-CN" altLang="en-US">
                <a:solidFill>
                  <a:srgbClr val="FF0000"/>
                </a:solidFill>
              </a:rPr>
              <a:t>端上传的：签名图片会显示在手写签章区域，可以永久使用，无需再重复设置（推荐）。</a:t>
            </a:r>
            <a:endParaRPr lang="en-US" altLang="zh-CN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ym typeface="+mn-ea"/>
              </a:rPr>
              <a:t>2. </a:t>
            </a:r>
            <a:r>
              <a:rPr lang="zh-CN" altLang="en-US">
                <a:sym typeface="+mn-ea"/>
              </a:rPr>
              <a:t>签名图片未通过</a:t>
            </a:r>
            <a:r>
              <a:rPr lang="en-US" altLang="zh-CN">
                <a:sym typeface="+mn-ea"/>
              </a:rPr>
              <a:t>PC</a:t>
            </a:r>
            <a:r>
              <a:rPr lang="zh-CN" altLang="en-US">
                <a:sym typeface="+mn-ea"/>
              </a:rPr>
              <a:t>端上传的：用户可在微信中搜索“掌上信手书”小程序，</a:t>
            </a:r>
            <a:r>
              <a:rPr lang="zh-CN" altLang="en-US"/>
              <a:t>点击</a:t>
            </a:r>
            <a:r>
              <a:rPr lang="zh-CN" altLang="en-US">
                <a:sym typeface="+mn-ea"/>
              </a:rPr>
              <a:t>“手写签名”，手</a:t>
            </a:r>
            <a:r>
              <a:rPr lang="zh-CN" altLang="en-US"/>
              <a:t>写签名结果会覆盖上传图片的签名。点击</a:t>
            </a:r>
            <a:r>
              <a:rPr lang="zh-CN" altLang="en-US">
                <a:sym typeface="+mn-ea"/>
              </a:rPr>
              <a:t>“确定”即可完成设置</a:t>
            </a:r>
            <a:r>
              <a:rPr lang="zh-CN" altLang="en-US"/>
              <a:t>。</a:t>
            </a:r>
          </a:p>
        </p:txBody>
      </p:sp>
      <p:pic>
        <p:nvPicPr>
          <p:cNvPr id="32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5020" y="2713355"/>
            <a:ext cx="4211955" cy="43478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3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348" y="2780983"/>
            <a:ext cx="5271135" cy="30219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2619375"/>
            <a:ext cx="2348230" cy="29629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7"/>
          <p:cNvSpPr txBox="1"/>
          <p:nvPr>
            <p:custDataLst>
              <p:tags r:id="rId2"/>
            </p:custDataLst>
          </p:nvPr>
        </p:nvSpPr>
        <p:spPr>
          <a:xfrm>
            <a:off x="273975" y="238391"/>
            <a:ext cx="11669372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签章设置</a:t>
            </a: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—</a:t>
            </a:r>
            <a:r>
              <a:rPr lang="zh-CN" altLang="en-US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移动端：生物识别功能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51180" y="1052830"/>
            <a:ext cx="11056620" cy="1938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/>
              <a:t>用户开启生物识别的功能后，用户在掌上信手书小程序进行协同签名时，无需输入证书PIN码（密码），可通过指纹或人脸进行验证签署。</a:t>
            </a:r>
          </a:p>
          <a:p>
            <a:pPr>
              <a:lnSpc>
                <a:spcPct val="120000"/>
              </a:lnSpc>
            </a:pPr>
            <a:r>
              <a:rPr lang="zh-CN" altLang="en-US" sz="2000" b="1"/>
              <a:t>关闭生物识别功能后，用户在掌上信手书小程序进行协同签名时，需要输入PIN码（密码）进行签署。</a:t>
            </a:r>
          </a:p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注：安卓移动终端基本上仅支持指纹，苹果移动终端基本上仅支持人脸识别。</a:t>
            </a:r>
          </a:p>
        </p:txBody>
      </p:sp>
      <p:pic>
        <p:nvPicPr>
          <p:cNvPr id="24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125" y="3213100"/>
            <a:ext cx="2011045" cy="30759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9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7440" y="3580130"/>
            <a:ext cx="4358640" cy="19964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3880" y="3645535"/>
            <a:ext cx="3583305" cy="18592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1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3880" y="3645535"/>
            <a:ext cx="3590290" cy="18599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NzMwMmRiYmFlNDZkZjRhYjg1Yjg4M2FjZjc0MzUzZj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USESOURCEFORMAT_APPLY" val="1"/>
  <p:tag name="KSO_WM_UNIT_FILL_FORE_SCHEMECOLOR_INDEX" val="5"/>
  <p:tag name="KSO_WM_UNIT_FILL_TYPE" val="1"/>
  <p:tag name="KSO_WM_UNIT_TEXT_FILL_FORE_SCHEMECOLOR_INDEX" val="2"/>
  <p:tag name="KSO_WM_UNIT_TEXT_FILL_TYPE" val="1"/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1_1"/>
  <p:tag name="KSO_WM_UNIT_ID" val="_12*m_h_i*1_1_1"/>
  <p:tag name="KSO_WM_UNIT_LAYERLEVEL" val="1_1_1"/>
  <p:tag name="KSO_WM_TAG_VERSION" val="1.0"/>
  <p:tag name="KSO_WM_BEAUTIFY_FLAG" val="#wm#"/>
  <p:tag name="KSO_WM_SLIDE_BACKGROUND_TYPE" val="genera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14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SLIDE_BACKGROUND_TYPE" val="genera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SLIDE_BACKGROUND_TYPE" val="genera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SLIDE_BACKGROUND_TYPE" val="genera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  <p:tag name="KSO_WM_SLIDE_BACKGROUND_TYPE" val="genera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USESOURCEFORMAT_APPLY" val="1"/>
  <p:tag name="KSO_WM_UNIT_FILL_FORE_SCHEMECOLOR_INDEX" val="5"/>
  <p:tag name="KSO_WM_UNIT_FILL_TYPE" val="1"/>
  <p:tag name="KSO_WM_UNIT_TEXT_FILL_FORE_SCHEMECOLOR_INDEX" val="2"/>
  <p:tag name="KSO_WM_UNIT_TEXT_FILL_TYPE" val="1"/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1_1"/>
  <p:tag name="KSO_WM_UNIT_ID" val="_12*m_h_i*1_1_1"/>
  <p:tag name="KSO_WM_UNIT_LAYERLEVEL" val="1_1_1"/>
  <p:tag name="KSO_WM_TAG_VERSION" val="1.0"/>
  <p:tag name="KSO_WM_BEAUTIFY_FLAG" val="#wm#"/>
  <p:tag name="KSO_WM_SLIDE_BACKGROUND_TYPE" val="genera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6、10、13、14、15、17、20、24、25"/>
  <p:tag name="KSO_WM_TEMPLATE_SUBCATEGORY" val="0"/>
  <p:tag name="KSO_WM_TEMPLATE_COLOR_TYPE" val="0"/>
  <p:tag name="KSO_WM_TAG_VERSION" val="1.0"/>
  <p:tag name="KSO_WM_BEAUTIFY_FLAG" val="#wm#"/>
  <p:tag name="KSO_WM_TEMPLATE_CATEGORY" val="custom"/>
  <p:tag name="KSO_WM_TEMPLATE_INDEX" val="20191224"/>
  <p:tag name="KSO_WM_TEMPLATE_MASTER_TYPE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14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  <p:tag name="KSO_WM_SLIDE_BACKGROUND_TYPE" val="genera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  <p:tag name="KSO_WM_SLIDE_BACKGROUND_TYPE" val="leftRigh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4*i*4"/>
  <p:tag name="KSO_WM_UNIT_LAYERLEVEL" val="1"/>
  <p:tag name="KSO_WM_TAG_VERSION" val="1.0"/>
  <p:tag name="KSO_WM_BEAUTIFY_FLAG" val="#wm#"/>
  <p:tag name="KSO_WM_SLIDE_BACKGROUND_TYPE" val="leftRigh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4*i*5"/>
  <p:tag name="KSO_WM_UNIT_LAYERLEVEL" val="1"/>
  <p:tag name="KSO_WM_TAG_VERSION" val="1.0"/>
  <p:tag name="KSO_WM_BEAUTIFY_FLAG" val="#wm#"/>
  <p:tag name="KSO_WM_SLIDE_BACKGROUND_TYPE" val="leftRigh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USESOURCEFORMAT_APPLY" val="1"/>
  <p:tag name="KSO_WM_UNIT_FILL_FORE_SCHEMECOLOR_INDEX" val="5"/>
  <p:tag name="KSO_WM_UNIT_FILL_TYPE" val="1"/>
  <p:tag name="KSO_WM_UNIT_TEXT_FILL_FORE_SCHEMECOLOR_INDEX" val="2"/>
  <p:tag name="KSO_WM_UNIT_TEXT_FILL_TYPE" val="1"/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1_1"/>
  <p:tag name="KSO_WM_UNIT_ID" val="_12*m_h_i*1_1_1"/>
  <p:tag name="KSO_WM_UNIT_LAYERLEVEL" val="1_1_1"/>
  <p:tag name="KSO_WM_TAG_VERSION" val="1.0"/>
  <p:tag name="KSO_WM_BEAUTIFY_FLAG" val="#wm#"/>
  <p:tag name="KSO_WM_SLIDE_BACKGROUND_TYPE" val="topBottom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14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5*i*4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5*i*5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USESOURCEFORMAT_APPLY" val="1"/>
  <p:tag name="KSO_WM_UNIT_FILL_FORE_SCHEMECOLOR_INDEX" val="5"/>
  <p:tag name="KSO_WM_UNIT_FILL_TYPE" val="1"/>
  <p:tag name="KSO_WM_UNIT_TEXT_FILL_FORE_SCHEMECOLOR_INDEX" val="2"/>
  <p:tag name="KSO_WM_UNIT_TEXT_FILL_TYPE" val="1"/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1_1"/>
  <p:tag name="KSO_WM_UNIT_ID" val="_12*m_h_i*1_1_1"/>
  <p:tag name="KSO_WM_UNIT_LAYERLEVEL" val="1_1_1"/>
  <p:tag name="KSO_WM_TAG_VERSION" val="1.0"/>
  <p:tag name="KSO_WM_BEAUTIFY_FLAG" val="#wm#"/>
  <p:tag name="KSO_WM_SLIDE_BACKGROUND_TYPE" val="genera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14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  <p:tag name="KSO_WM_SLIDE_BACKGROUND_TYPE" val="genera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  <p:tag name="KSO_WM_SLIDE_BACKGROUND_TYPE" val="bottomTop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6*i*4"/>
  <p:tag name="KSO_WM_UNIT_LAYERLEVEL" val="1"/>
  <p:tag name="KSO_WM_TAG_VERSION" val="1.0"/>
  <p:tag name="KSO_WM_BEAUTIFY_FLAG" val="#wm#"/>
  <p:tag name="KSO_WM_SLIDE_BACKGROUND_TYPE" val="bottomTop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6*i*5"/>
  <p:tag name="KSO_WM_UNIT_LAYERLEVEL" val="1"/>
  <p:tag name="KSO_WM_TAG_VERSION" val="1.0"/>
  <p:tag name="KSO_WM_BEAUTIFY_FLAG" val="#wm#"/>
  <p:tag name="KSO_WM_SLIDE_BACKGROUND_TYPE" val="bottomTop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USESOURCEFORMAT_APPLY" val="1"/>
  <p:tag name="KSO_WM_UNIT_FILL_FORE_SCHEMECOLOR_INDEX" val="5"/>
  <p:tag name="KSO_WM_UNIT_FILL_TYPE" val="1"/>
  <p:tag name="KSO_WM_UNIT_TEXT_FILL_FORE_SCHEMECOLOR_INDEX" val="2"/>
  <p:tag name="KSO_WM_UNIT_TEXT_FILL_TYPE" val="1"/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1_1"/>
  <p:tag name="KSO_WM_UNIT_ID" val="_12*m_h_i*1_1_1"/>
  <p:tag name="KSO_WM_UNIT_LAYERLEVEL" val="1_1_1"/>
  <p:tag name="KSO_WM_TAG_VERSION" val="1.0"/>
  <p:tag name="KSO_WM_BEAUTIFY_FLAG" val="#wm#"/>
  <p:tag name="KSO_WM_SLIDE_BACKGROUND_TYPE" val="genera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USESOURCEFORMAT_APPLY" val="1"/>
  <p:tag name="KSO_WM_UNIT_FILL_FORE_SCHEMECOLOR_INDEX" val="5"/>
  <p:tag name="KSO_WM_UNIT_FILL_TYPE" val="1"/>
  <p:tag name="KSO_WM_UNIT_TEXT_FILL_FORE_SCHEMECOLOR_INDEX" val="2"/>
  <p:tag name="KSO_WM_UNIT_TEXT_FILL_TYPE" val="1"/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1_1"/>
  <p:tag name="KSO_WM_UNIT_ID" val="_12*m_h_i*1_1_1"/>
  <p:tag name="KSO_WM_UNIT_LAYERLEVEL" val="1_1_1"/>
  <p:tag name="KSO_WM_TAG_VERSION" val="1.0"/>
  <p:tag name="KSO_WM_BEAUTIFY_FLAG" val="#wm#"/>
  <p:tag name="KSO_WM_SLIDE_BACKGROUND_TYPE" val="belt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14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  <p:tag name="KSO_WM_SLIDE_BACKGROUND_TYPE" val="belt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KSO_WM_SLIDE_BACKGROUND_TYPE" val="belt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  <p:tag name="KSO_WM_SLIDE_BACKGROUND_TYPE" val="belt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  <p:tag name="KSO_WM_SLIDE_BACKGROUND_TYPE" val="belt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6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61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2、25、27、32、33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61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4、6、10、13、14、15、17、20、24、25、26"/>
  <p:tag name="KSO_WM_SLIDE_ID" val="custom20191224_1"/>
  <p:tag name="KSO_WM_TEMPLATE_SUBCATEGORY" val="0"/>
  <p:tag name="KSO_WM_TEMPLATE_MASTER_TYPE" val="1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91224"/>
  <p:tag name="KSO_WM_SLIDE_LAYOUT" val="a_b_f"/>
  <p:tag name="KSO_WM_SLIDE_LAYOUT_CNT" val="1_1_2"/>
  <p:tag name="KSO_WM_SPECIAL_SOURCE" val="bdnull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企业培训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1224_2*a*1"/>
  <p:tag name="KSO_WM_TEMPLATE_CATEGORY" val="custom"/>
  <p:tag name="KSO_WM_TEMPLATE_INDEX" val="20191224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汇报人姓名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191224_2*f*1"/>
  <p:tag name="KSO_WM_TEMPLATE_CATEGORY" val="custom"/>
  <p:tag name="KSO_WM_TEMPLATE_INDEX" val="20191224"/>
  <p:tag name="KSO_WM_UNIT_LAYERLEVEL" val="1"/>
  <p:tag name="KSO_WM_TAG_VERSION" val="1.0"/>
  <p:tag name="KSO_WM_BEAUTIFY_FLAG" val="#wm#"/>
  <p:tag name="KSO_WM_UNIT_SUBTYPE" val="b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91224_4"/>
  <p:tag name="KSO_WM_TEMPLATE_SUBCATEGORY" val="0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191224"/>
  <p:tag name="KSO_WM_SLIDE_LAYOUT" val="a_b_l"/>
  <p:tag name="KSO_WM_SLIDE_LAYOUT_CNT" val="1_1_1"/>
  <p:tag name="KSO_WM_SPECIAL_SOURCE" val="jmoperation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custom20191224_4*l_i*1_1"/>
  <p:tag name="KSO_WM_TEMPLATE_CATEGORY" val="custom"/>
  <p:tag name="KSO_WM_TEMPLATE_INDEX" val="20191224"/>
  <p:tag name="KSO_WM_UNIT_LAYERLEVEL" val="1_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191224_4*b*1"/>
  <p:tag name="KSO_WM_TEMPLATE_CATEGORY" val="custom"/>
  <p:tag name="KSO_WM_TEMPLATE_INDEX" val="20191224"/>
  <p:tag name="KSO_WM_UNIT_LAYERLEVEL" val="1"/>
  <p:tag name="KSO_WM_TAG_VERSION" val="1.0"/>
  <p:tag name="KSO_WM_BEAUTIFY_FLAG" val="#wm#"/>
  <p:tag name="KSO_WM_UNIT_PRESET_TEXT" val="/ Contents"/>
  <p:tag name="KSO_WM_UNIT_ISNUMDGMTITLE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1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191224_4*a*1"/>
  <p:tag name="KSO_WM_TEMPLATE_CATEGORY" val="custom"/>
  <p:tag name="KSO_WM_TEMPLATE_INDEX" val="20191224"/>
  <p:tag name="KSO_WM_UNIT_LAYERLEVEL" val="1"/>
  <p:tag name="KSO_WM_TAG_VERSION" val="1.0"/>
  <p:tag name="KSO_WM_BEAUTIFY_FLAG" val="#wm#"/>
  <p:tag name="KSO_WM_UNIT_PRESET_TEXT" val="目 录"/>
  <p:tag name="KSO_WM_UNIT_ISNUMDGMTITLE" val="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191224_4*l_h_a*1_3_1"/>
  <p:tag name="KSO_WM_TEMPLATE_CATEGORY" val="custom"/>
  <p:tag name="KSO_WM_TEMPLATE_INDEX" val="20191224"/>
  <p:tag name="KSO_WM_UNIT_LAYERLEVEL" val="1_1_1"/>
  <p:tag name="KSO_WM_TAG_VERSION" val="1.0"/>
  <p:tag name="KSO_WM_BEAUTIFY_FLAG" val="#wm#"/>
  <p:tag name="KSO_WM_UNIT_PRESET_TEXT" val="单击此处添加标题"/>
  <p:tag name="KSO_WM_UNIT_ISNUMDGMTITLE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191224_4*l_h_i*1_4_1"/>
  <p:tag name="KSO_WM_TEMPLATE_CATEGORY" val="custom"/>
  <p:tag name="KSO_WM_TEMPLATE_INDEX" val="20191224"/>
  <p:tag name="KSO_WM_UNIT_LAYERLEVEL" val="1_1_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custom20191224_4*l_h_a*1_4_1"/>
  <p:tag name="KSO_WM_TEMPLATE_CATEGORY" val="custom"/>
  <p:tag name="KSO_WM_TEMPLATE_INDEX" val="20191224"/>
  <p:tag name="KSO_WM_UNIT_LAYERLEVEL" val="1_1_1"/>
  <p:tag name="KSO_WM_TAG_VERSION" val="1.0"/>
  <p:tag name="KSO_WM_BEAUTIFY_FLAG" val="#wm#"/>
  <p:tag name="KSO_WM_UNIT_PRESET_TEXT" val="单击此处添加标题"/>
  <p:tag name="KSO_WM_UNIT_ISNUMDGMTITLE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5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ID" val="custom20191224_4*l_h_i*1_4_2"/>
  <p:tag name="KSO_WM_TEMPLATE_CATEGORY" val="custom"/>
  <p:tag name="KSO_WM_TEMPLATE_INDEX" val="20191224"/>
  <p:tag name="KSO_WM_UNIT_LAYERLEVEL" val="1_1_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191224_4*l_h_i*1_1_1"/>
  <p:tag name="KSO_WM_TEMPLATE_CATEGORY" val="custom"/>
  <p:tag name="KSO_WM_TEMPLATE_INDEX" val="20191224"/>
  <p:tag name="KSO_WM_UNIT_LAYERLEVEL" val="1_1_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5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custom20191224_4*l_h_i*1_1_2"/>
  <p:tag name="KSO_WM_TEMPLATE_CATEGORY" val="custom"/>
  <p:tag name="KSO_WM_TEMPLATE_INDEX" val="20191224"/>
  <p:tag name="KSO_WM_UNIT_LAYERLEVEL" val="1_1_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191224_4*l_h_i*1_2_1"/>
  <p:tag name="KSO_WM_TEMPLATE_CATEGORY" val="custom"/>
  <p:tag name="KSO_WM_TEMPLATE_INDEX" val="20191224"/>
  <p:tag name="KSO_WM_UNIT_LAYERLEVEL" val="1_1_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191224_4*l_h_a*1_2_1"/>
  <p:tag name="KSO_WM_TEMPLATE_CATEGORY" val="custom"/>
  <p:tag name="KSO_WM_TEMPLATE_INDEX" val="20191224"/>
  <p:tag name="KSO_WM_UNIT_LAYERLEVEL" val="1_1_1"/>
  <p:tag name="KSO_WM_TAG_VERSION" val="1.0"/>
  <p:tag name="KSO_WM_BEAUTIFY_FLAG" val="#wm#"/>
  <p:tag name="KSO_WM_UNIT_PRESET_TEXT" val="单击此处添加标题"/>
  <p:tag name="KSO_WM_UNIT_ISNUMDGMTITLE" val="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5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custom20191224_4*l_h_i*1_2_2"/>
  <p:tag name="KSO_WM_TEMPLATE_CATEGORY" val="custom"/>
  <p:tag name="KSO_WM_TEMPLATE_INDEX" val="20191224"/>
  <p:tag name="KSO_WM_UNIT_LAYERLEVEL" val="1_1_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191224_4*l_h_i*1_4_1"/>
  <p:tag name="KSO_WM_TEMPLATE_CATEGORY" val="custom"/>
  <p:tag name="KSO_WM_TEMPLATE_INDEX" val="20191224"/>
  <p:tag name="KSO_WM_UNIT_LAYERLEVEL" val="1_1_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custom20191224_4*l_h_a*1_4_1"/>
  <p:tag name="KSO_WM_TEMPLATE_CATEGORY" val="custom"/>
  <p:tag name="KSO_WM_TEMPLATE_INDEX" val="20191224"/>
  <p:tag name="KSO_WM_UNIT_LAYERLEVEL" val="1_1_1"/>
  <p:tag name="KSO_WM_TAG_VERSION" val="1.0"/>
  <p:tag name="KSO_WM_BEAUTIFY_FLAG" val="#wm#"/>
  <p:tag name="KSO_WM_UNIT_PRESET_TEXT" val="单击此处添加标题"/>
  <p:tag name="KSO_WM_UNIT_ISNUMDGMTITLE" val="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5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ID" val="custom20191224_4*l_h_i*1_4_2"/>
  <p:tag name="KSO_WM_TEMPLATE_CATEGORY" val="custom"/>
  <p:tag name="KSO_WM_TEMPLATE_INDEX" val="20191224"/>
  <p:tag name="KSO_WM_UNIT_LAYERLEVEL" val="1_1_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60,&quot;width&quot;:10275}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2、25、27、32、33"/>
  <p:tag name="KSO_WM_SLIDE_ID" val="custom2020461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4613"/>
  <p:tag name="KSO_WM_SLIDE_LAYOUT" val="a_b"/>
  <p:tag name="KSO_WM_SLIDE_LAYOUT_CNT" val="1_1"/>
  <p:tag name="KSO_WM_SPECIAL_SOURCE" val="bdnull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613_1*i*1"/>
  <p:tag name="KSO_WM_TEMPLATE_CATEGORY" val="custom"/>
  <p:tag name="KSO_WM_TEMPLATE_INDEX" val="20204613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613_1*a*1"/>
  <p:tag name="KSO_WM_TEMPLATE_CATEGORY" val="custom"/>
  <p:tag name="KSO_WM_TEMPLATE_INDEX" val="20204613"/>
  <p:tag name="KSO_WM_UNIT_LAYERLEVEL" val="1"/>
  <p:tag name="KSO_WM_TAG_VERSION" val="1.0"/>
  <p:tag name="KSO_WM_BEAUTIFY_FLAG" val="#wm#"/>
  <p:tag name="KSO_WM_UNIT_PRESET_TEXT" val="商业发布会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849_2_5"/>
  <p:tag name="KSO_WM_UNIT_ID" val="diagram20169775_3*m_h_i*849_2_5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849_2_6"/>
  <p:tag name="KSO_WM_UNIT_ID" val="diagram20169775_3*m_h_i*849_2_6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849_2_4"/>
  <p:tag name="KSO_WM_UNIT_ID" val="diagram20169775_3*m_h_i*849_2_4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849_3_2"/>
  <p:tag name="KSO_WM_UNIT_ID" val="diagram20169775_3*m_h_i*849_3_2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849_1_4"/>
  <p:tag name="KSO_WM_UNIT_ID" val="diagram20169775_3*m_h_i*849_1_4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849_1_5"/>
  <p:tag name="KSO_WM_UNIT_ID" val="diagram20169775_3*m_h_i*849_1_5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849_1_6"/>
  <p:tag name="KSO_WM_UNIT_ID" val="diagram20169775_3*m_h_i*849_1_6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849_1_2"/>
  <p:tag name="KSO_WM_UNIT_ID" val="diagram20169775_3*m_h_i*849_1_2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849_2_3"/>
  <p:tag name="KSO_WM_UNIT_ID" val="diagram20169775_3*m_h_i*849_2_3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849_3_3"/>
  <p:tag name="KSO_WM_UNIT_ID" val="diagram20169775_3*m_h_i*849_3_3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849_1_3"/>
  <p:tag name="KSO_WM_UNIT_ID" val="diagram20169775_3*m_h_i*849_1_3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849_1_1"/>
  <p:tag name="KSO_WM_UNIT_ID" val="diagram20169775_3*m_h_i*849_1_1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此处添加正文，请您尽可能简单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849_1_1"/>
  <p:tag name="KSO_WM_UNIT_ID" val="diagram20169775_3*m_h_f*849_1_1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849_1_1"/>
  <p:tag name="KSO_WM_UNIT_ID" val="diagram20169775_3*m_h_a*849_1_1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849_3_4"/>
  <p:tag name="KSO_WM_UNIT_ID" val="diagram20169775_3*m_h_i*849_3_4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849_3_5"/>
  <p:tag name="KSO_WM_UNIT_ID" val="diagram20169775_3*m_h_i*849_3_5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849_3_6"/>
  <p:tag name="KSO_WM_UNIT_ID" val="diagram20169775_3*m_h_i*849_3_6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849_3_1"/>
  <p:tag name="KSO_WM_UNIT_ID" val="diagram20169775_3*m_h_i*849_3_1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此处添加正文，请您尽可能简单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849_3_1"/>
  <p:tag name="KSO_WM_UNIT_ID" val="diagram20169775_3*m_h_f*849_3_1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849_3_1"/>
  <p:tag name="KSO_WM_UNIT_ID" val="diagram20169775_3*m_h_a*849_3_1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849_2_1"/>
  <p:tag name="KSO_WM_UNIT_ID" val="diagram20169775_3*m_h_i*849_2_1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此处添加正文，请您尽可能简单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849_2_1"/>
  <p:tag name="KSO_WM_UNIT_ID" val="diagram20169775_3*m_h_f*849_2_1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849_2_1"/>
  <p:tag name="KSO_WM_UNIT_ID" val="diagram20169775_3*m_h_a*849_2_1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849_2_2"/>
  <p:tag name="KSO_WM_UNIT_ID" val="diagram20169775_3*m_h_i*849_2_2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6*13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849_1_1"/>
  <p:tag name="KSO_WM_UNIT_ID" val="diagram20169775_3*m_h_x*849_1_1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9*12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849_2_1"/>
  <p:tag name="KSO_WM_UNIT_ID" val="diagram20169775_3*m_h_x*849_2_1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0*11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849_3_1"/>
  <p:tag name="KSO_WM_UNIT_ID" val="diagram20169775_3*m_h_x*849_3_1"/>
  <p:tag name="KSO_WM_TEMPLATE_CATEGORY" val="diagram"/>
  <p:tag name="KSO_WM_TEMPLATE_INDEX" val="20169775"/>
  <p:tag name="KSO_WM_UNIT_LAYERLEVEL" val="1_1_1"/>
  <p:tag name="KSO_WM_TAG_VERSION" val="1.0"/>
  <p:tag name="KSO_WM_BEAUTIFY_FLAG" val="#wm#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2、25、27、32、33"/>
  <p:tag name="KSO_WM_SLIDE_ID" val="custom2020461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4613"/>
  <p:tag name="KSO_WM_SLIDE_LAYOUT" val="a_b"/>
  <p:tag name="KSO_WM_SLIDE_LAYOUT_CNT" val="1_1"/>
  <p:tag name="KSO_WM_SPECIAL_SOURCE" val="bdnull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613_1*i*1"/>
  <p:tag name="KSO_WM_TEMPLATE_CATEGORY" val="custom"/>
  <p:tag name="KSO_WM_TEMPLATE_INDEX" val="20204613"/>
  <p:tag name="KSO_WM_UNIT_LAYERLEVEL" val="1"/>
  <p:tag name="KSO_WM_TAG_VERSION" val="1.0"/>
  <p:tag name="KSO_WM_BEAUTIFY_FLAG" val="#wm#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613_1*a*1"/>
  <p:tag name="KSO_WM_TEMPLATE_CATEGORY" val="custom"/>
  <p:tag name="KSO_WM_TEMPLATE_INDEX" val="20204613"/>
  <p:tag name="KSO_WM_UNIT_LAYERLEVEL" val="1"/>
  <p:tag name="KSO_WM_TAG_VERSION" val="1.0"/>
  <p:tag name="KSO_WM_BEAUTIFY_FLAG" val="#wm#"/>
  <p:tag name="KSO_WM_UNIT_PRESET_TEXT" val="商业发布会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756,&quot;width&quot;:14844}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2、25、27、32、33"/>
  <p:tag name="KSO_WM_SLIDE_ID" val="custom2020461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4613"/>
  <p:tag name="KSO_WM_SLIDE_LAYOUT" val="a_b"/>
  <p:tag name="KSO_WM_SLIDE_LAYOUT_CNT" val="1_1"/>
  <p:tag name="KSO_WM_SPECIAL_SOURCE" val="bdnull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613_1*i*1"/>
  <p:tag name="KSO_WM_TEMPLATE_CATEGORY" val="custom"/>
  <p:tag name="KSO_WM_TEMPLATE_INDEX" val="20204613"/>
  <p:tag name="KSO_WM_UNIT_LAYERLEVEL" val="1"/>
  <p:tag name="KSO_WM_TAG_VERSION" val="1.0"/>
  <p:tag name="KSO_WM_BEAUTIFY_FLAG" val="#wm#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613_1*a*1"/>
  <p:tag name="KSO_WM_TEMPLATE_CATEGORY" val="custom"/>
  <p:tag name="KSO_WM_TEMPLATE_INDEX" val="20204613"/>
  <p:tag name="KSO_WM_UNIT_LAYERLEVEL" val="1"/>
  <p:tag name="KSO_WM_TAG_VERSION" val="1.0"/>
  <p:tag name="KSO_WM_BEAUTIFY_FLAG" val="#wm#"/>
  <p:tag name="KSO_WM_UNIT_PRESET_TEXT" val="商业发布会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91224_26"/>
  <p:tag name="KSO_WM_TEMPLATE_SUBCATEGORY" val="0"/>
  <p:tag name="KSO_WM_TEMPLATE_MASTER_TYPE" val="1"/>
  <p:tag name="KSO_WM_TEMPLATE_COLOR_TYPE" val="0"/>
  <p:tag name="KSO_WM_SLIDE_TYPE" val="endPage"/>
  <p:tag name="KSO_WM_SLIDE_SUBTYPE" val="pureTxt"/>
  <p:tag name="KSO_WM_SLIDE_ITEM_CNT" val="0"/>
  <p:tag name="KSO_WM_SLIDE_INDEX" val="26"/>
  <p:tag name="KSO_WM_TAG_VERSION" val="1.0"/>
  <p:tag name="KSO_WM_BEAUTIFY_FLAG" val="#wm#"/>
  <p:tag name="KSO_WM_TEMPLATE_CATEGORY" val="custom"/>
  <p:tag name="KSO_WM_TEMPLATE_INDEX" val="20191224"/>
  <p:tag name="KSO_WM_SLIDE_LAYOUT" val="a"/>
  <p:tag name="KSO_WM_SLIDE_LAYOUT_CNT" val="1"/>
  <p:tag name="KSO_WM_SPECIAL_SOURCE" val="bdnull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1224_26*a*1"/>
  <p:tag name="KSO_WM_TEMPLATE_CATEGORY" val="custom"/>
  <p:tag name="KSO_WM_TEMPLATE_INDEX" val="20191224"/>
  <p:tag name="KSO_WM_UNIT_LAYERLEVEL" val="1"/>
  <p:tag name="KSO_WM_TAG_VERSION" val="1.0"/>
  <p:tag name="KSO_WM_BEAUTIFY_FLAG" val="#wm#"/>
  <p:tag name="KSO_WM_UNIT_PRESET_TEXT" val="Thanks.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2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2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迷你简启体"/>
        <a:ea typeface="迷你简启体"/>
        <a:cs typeface=""/>
      </a:majorFont>
      <a:minorFont>
        <a:latin typeface="Arial"/>
        <a:ea typeface="迷你简启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自定义 115">
      <a:dk1>
        <a:srgbClr val="000000"/>
      </a:dk1>
      <a:lt1>
        <a:srgbClr val="FFFFFF"/>
      </a:lt1>
      <a:dk2>
        <a:srgbClr val="C5D9EF"/>
      </a:dk2>
      <a:lt2>
        <a:srgbClr val="FFFFFF"/>
      </a:lt2>
      <a:accent1>
        <a:srgbClr val="012454"/>
      </a:accent1>
      <a:accent2>
        <a:srgbClr val="6983AD"/>
      </a:accent2>
      <a:accent3>
        <a:srgbClr val="94B6E6"/>
      </a:accent3>
      <a:accent4>
        <a:srgbClr val="BACBE3"/>
      </a:accent4>
      <a:accent5>
        <a:srgbClr val="DECBA1"/>
      </a:accent5>
      <a:accent6>
        <a:srgbClr val="FED945"/>
      </a:accent6>
      <a:hlink>
        <a:srgbClr val="4276AA"/>
      </a:hlink>
      <a:folHlink>
        <a:srgbClr val="BFBFB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1413">
      <a:dk1>
        <a:sysClr val="windowText" lastClr="000000"/>
      </a:dk1>
      <a:lt1>
        <a:sysClr val="window" lastClr="FFFFFF"/>
      </a:lt1>
      <a:dk2>
        <a:srgbClr val="EAEDEF"/>
      </a:dk2>
      <a:lt2>
        <a:srgbClr val="FFFFFF"/>
      </a:lt2>
      <a:accent1>
        <a:srgbClr val="14B6F0"/>
      </a:accent1>
      <a:accent2>
        <a:srgbClr val="3796C9"/>
      </a:accent2>
      <a:accent3>
        <a:srgbClr val="5B76A2"/>
      </a:accent3>
      <a:accent4>
        <a:srgbClr val="7E577C"/>
      </a:accent4>
      <a:accent5>
        <a:srgbClr val="A23755"/>
      </a:accent5>
      <a:accent6>
        <a:srgbClr val="C5172E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1200</Words>
  <PresentationFormat>宽屏</PresentationFormat>
  <Paragraphs>92</Paragraphs>
  <Slides>22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等线</vt:lpstr>
      <vt:lpstr>汉仪旗黑-85S</vt:lpstr>
      <vt:lpstr>黑体</vt:lpstr>
      <vt:lpstr>华文中宋</vt:lpstr>
      <vt:lpstr>迷你简启体</vt:lpstr>
      <vt:lpstr>思源黑体 CN</vt:lpstr>
      <vt:lpstr>宋体</vt:lpstr>
      <vt:lpstr>微软雅黑</vt:lpstr>
      <vt:lpstr>Arial</vt:lpstr>
      <vt:lpstr>Tahoma</vt:lpstr>
      <vt:lpstr>自定义设计方案</vt:lpstr>
      <vt:lpstr>5_Office 主题​​</vt:lpstr>
      <vt:lpstr>1_Office 主题​​</vt:lpstr>
      <vt:lpstr>财务在线审批         与电子签章功能介绍</vt:lpstr>
      <vt:lpstr>PowerPoint 演示文稿</vt:lpstr>
      <vt:lpstr>PowerPoint 演示文稿</vt:lpstr>
      <vt:lpstr> 电子签章介绍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在线审批中的 电子签章应用</vt:lpstr>
      <vt:lpstr>PowerPoint 演示文稿</vt:lpstr>
      <vt:lpstr>审批单据</vt:lpstr>
      <vt:lpstr>PowerPoint 演示文稿</vt:lpstr>
      <vt:lpstr>按常规审批流程点击通过，此时将会弹出二维码，打开微信扫一扫</vt:lpstr>
      <vt:lpstr>当开启自动签后，直接点通过，非常方便推荐开启。</vt:lpstr>
      <vt:lpstr>审批流程撤销</vt:lpstr>
      <vt:lpstr>PowerPoint 演示文稿</vt:lpstr>
      <vt:lpstr>PowerPoint 演示文稿</vt:lpstr>
      <vt:lpstr> 常见问题</vt:lpstr>
      <vt:lpstr>PowerPoint 演示文稿</vt:lpstr>
      <vt:lpstr>Thanks.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2019-03-21T02:01:00Z</dcterms:created>
  <dcterms:modified xsi:type="dcterms:W3CDTF">2024-02-29T06:50:19Z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519252CDC5094E83966BEBEE5E94B4C9_13</vt:lpwstr>
  </property>
  <property fmtid="{D5CDD505-2E9C-101B-9397-08002B2CF9AE}" pid="3" name="KSOProductBuildVer">
    <vt:lpwstr>2052-12.1.0.16120</vt:lpwstr>
  </property>
</Properties>
</file>